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792" r:id="rId11"/>
    <p:sldMasterId id="2147483804" r:id="rId12"/>
    <p:sldMasterId id="2147483816" r:id="rId13"/>
    <p:sldMasterId id="2147483828" r:id="rId14"/>
    <p:sldMasterId id="2147483840" r:id="rId15"/>
    <p:sldMasterId id="2147483852" r:id="rId16"/>
  </p:sldMasterIdLst>
  <p:notesMasterIdLst>
    <p:notesMasterId r:id="rId64"/>
  </p:notesMasterIdLst>
  <p:sldIdLst>
    <p:sldId id="260" r:id="rId17"/>
    <p:sldId id="261" r:id="rId18"/>
    <p:sldId id="266" r:id="rId19"/>
    <p:sldId id="275" r:id="rId20"/>
    <p:sldId id="262" r:id="rId21"/>
    <p:sldId id="271" r:id="rId22"/>
    <p:sldId id="272" r:id="rId23"/>
    <p:sldId id="273" r:id="rId24"/>
    <p:sldId id="274" r:id="rId25"/>
    <p:sldId id="267" r:id="rId26"/>
    <p:sldId id="268" r:id="rId27"/>
    <p:sldId id="263" r:id="rId28"/>
    <p:sldId id="264" r:id="rId29"/>
    <p:sldId id="286" r:id="rId30"/>
    <p:sldId id="289" r:id="rId31"/>
    <p:sldId id="288" r:id="rId32"/>
    <p:sldId id="282" r:id="rId33"/>
    <p:sldId id="304" r:id="rId34"/>
    <p:sldId id="287" r:id="rId35"/>
    <p:sldId id="283" r:id="rId36"/>
    <p:sldId id="290" r:id="rId37"/>
    <p:sldId id="280" r:id="rId38"/>
    <p:sldId id="258" r:id="rId39"/>
    <p:sldId id="256" r:id="rId40"/>
    <p:sldId id="277" r:id="rId41"/>
    <p:sldId id="278" r:id="rId42"/>
    <p:sldId id="276" r:id="rId43"/>
    <p:sldId id="279" r:id="rId44"/>
    <p:sldId id="291" r:id="rId45"/>
    <p:sldId id="293" r:id="rId46"/>
    <p:sldId id="294" r:id="rId47"/>
    <p:sldId id="292" r:id="rId48"/>
    <p:sldId id="295" r:id="rId49"/>
    <p:sldId id="296" r:id="rId50"/>
    <p:sldId id="297" r:id="rId51"/>
    <p:sldId id="298" r:id="rId52"/>
    <p:sldId id="299" r:id="rId53"/>
    <p:sldId id="300" r:id="rId54"/>
    <p:sldId id="302" r:id="rId55"/>
    <p:sldId id="303" r:id="rId56"/>
    <p:sldId id="301" r:id="rId57"/>
    <p:sldId id="305" r:id="rId58"/>
    <p:sldId id="306" r:id="rId59"/>
    <p:sldId id="307" r:id="rId60"/>
    <p:sldId id="269" r:id="rId61"/>
    <p:sldId id="270" r:id="rId62"/>
    <p:sldId id="265" r:id="rId6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18" autoAdjust="0"/>
    <p:restoredTop sz="94660" autoAdjust="0"/>
  </p:normalViewPr>
  <p:slideViewPr>
    <p:cSldViewPr snapToGrid="0">
      <p:cViewPr>
        <p:scale>
          <a:sx n="70" d="100"/>
          <a:sy n="70" d="100"/>
        </p:scale>
        <p:origin x="-486" y="-1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61" Type="http://schemas.openxmlformats.org/officeDocument/2006/relationships/slide" Target="slides/slide45.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theme" Target="theme/theme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0C3CF3-E48A-42D0-A607-23E3603C1F57}" type="datetimeFigureOut">
              <a:rPr lang="ru-RU" smtClean="0"/>
              <a:t>08.05.2014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E4B9A2-CA48-4372-AC5A-72B067DB438B}" type="slidenum">
              <a:rPr lang="ru-RU" smtClean="0"/>
              <a:t>‹#›</a:t>
            </a:fld>
            <a:endParaRPr lang="ru-RU"/>
          </a:p>
        </p:txBody>
      </p:sp>
    </p:spTree>
    <p:extLst>
      <p:ext uri="{BB962C8B-B14F-4D97-AF65-F5344CB8AC3E}">
        <p14:creationId xmlns:p14="http://schemas.microsoft.com/office/powerpoint/2010/main" val="339047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4691" name="Rectangle 2"/>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0835" name="Rectangle 2"/>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E814469-98C9-42EF-AF8A-084E0CC5CD39}" type="slidenum">
              <a:rPr lang="ru-RU" altLang="ru-RU">
                <a:solidFill>
                  <a:prstClr val="black"/>
                </a:solidFill>
              </a:rPr>
              <a:pPr eaLnBrk="1" hangingPunct="1">
                <a:spcBef>
                  <a:spcPct val="0"/>
                </a:spcBef>
              </a:pPr>
              <a:t>46</a:t>
            </a:fld>
            <a:endParaRPr lang="ru-RU" altLang="ru-RU">
              <a:solidFill>
                <a:prstClr val="black"/>
              </a:solidFill>
            </a:endParaRPr>
          </a:p>
        </p:txBody>
      </p:sp>
      <p:sp>
        <p:nvSpPr>
          <p:cNvPr id="16896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eaLnBrk="1" fontAlgn="base" hangingPunct="1">
              <a:spcBef>
                <a:spcPct val="0"/>
              </a:spcBef>
              <a:spcAft>
                <a:spcPct val="0"/>
              </a:spcAft>
            </a:pPr>
            <a:fld id="{4FB0FC46-66A0-4FF4-9271-0E0E9AA5FB44}" type="slidenum">
              <a:rPr lang="ru-RU" altLang="ru-RU" smtClean="0">
                <a:solidFill>
                  <a:prstClr val="black"/>
                </a:solidFill>
                <a:cs typeface="Arial" charset="0"/>
              </a:rPr>
              <a:pPr algn="r" eaLnBrk="1" fontAlgn="base" hangingPunct="1">
                <a:spcBef>
                  <a:spcPct val="0"/>
                </a:spcBef>
                <a:spcAft>
                  <a:spcPct val="0"/>
                </a:spcAft>
              </a:pPr>
              <a:t>46</a:t>
            </a:fld>
            <a:endParaRPr lang="ru-RU" altLang="ru-RU" smtClean="0">
              <a:solidFill>
                <a:prstClr val="black"/>
              </a:solidFill>
              <a:cs typeface="Arial" charset="0"/>
            </a:endParaRPr>
          </a:p>
        </p:txBody>
      </p:sp>
      <p:sp>
        <p:nvSpPr>
          <p:cNvPr id="168964" name="Rectangle 2"/>
          <p:cNvSpPr>
            <a:spLocks noGrp="1" noRot="1" noChangeAspect="1" noChangeArrowheads="1" noTextEdit="1"/>
          </p:cNvSpPr>
          <p:nvPr>
            <p:ph type="sldImg"/>
          </p:nvPr>
        </p:nvSpPr>
        <p:spPr>
          <a:ln/>
        </p:spPr>
      </p:sp>
      <p:sp>
        <p:nvSpPr>
          <p:cNvPr id="168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ru-RU" altLang="ru-RU" smtClean="0"/>
              <a:t>Красные гвоздики</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t>08.05.2014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7953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t>08.05.2014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3661913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389A218-1BD9-44B7-AD25-60C2204205A7}" type="datetimeFigureOut">
              <a:rPr lang="ru-RU" smtClean="0"/>
              <a:t>08.05.2014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3194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389A218-1BD9-44B7-AD25-60C2204205A7}" type="datetimeFigureOut">
              <a:rPr lang="ru-RU" smtClean="0"/>
              <a:t>08.05.2014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58704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389A218-1BD9-44B7-AD25-60C2204205A7}" type="datetimeFigureOut">
              <a:rPr lang="ru-RU" smtClean="0"/>
              <a:t>08.05.2014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909886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389A218-1BD9-44B7-AD25-60C2204205A7}" type="datetimeFigureOut">
              <a:rPr lang="ru-RU" smtClean="0"/>
              <a:t>08.05.2014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53026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9A218-1BD9-44B7-AD25-60C2204205A7}" type="datetimeFigureOut">
              <a:rPr lang="ru-RU" smtClean="0"/>
              <a:t>08.05.2014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71439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t>08.05.2014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426733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t>08.05.2014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4174486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t>08.05.2014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677201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t>08.05.2014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t>‹#›</a:t>
            </a:fld>
            <a:endParaRPr lang="ru-RU"/>
          </a:p>
        </p:txBody>
      </p:sp>
    </p:spTree>
    <p:extLst>
      <p:ext uri="{BB962C8B-B14F-4D97-AF65-F5344CB8AC3E}">
        <p14:creationId xmlns:p14="http://schemas.microsoft.com/office/powerpoint/2010/main" val="1319314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BCFAAE-3449-48B6-8510-95760874EB5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417504038"/>
      </p:ext>
    </p:extLst>
  </p:cSld>
  <p:clrMapOvr>
    <a:masterClrMapping/>
  </p:clrMapOvr>
  <p:transition advTm="500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C1A7C3-8BAD-4228-93CA-0EFD73FD1F2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878116397"/>
      </p:ext>
    </p:extLst>
  </p:cSld>
  <p:clrMapOvr>
    <a:masterClrMapping/>
  </p:clrMapOvr>
  <p:transition advTm="500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30639F-BA8A-4925-A89B-9D280D8F0AC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548533044"/>
      </p:ext>
    </p:extLst>
  </p:cSld>
  <p:clrMapOvr>
    <a:masterClrMapping/>
  </p:clrMapOvr>
  <p:transition advTm="500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6B6FD75-8BDA-49E8-90B2-A89F1D3C75E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712793716"/>
      </p:ext>
    </p:extLst>
  </p:cSld>
  <p:clrMapOvr>
    <a:masterClrMapping/>
  </p:clrMapOvr>
  <p:transition advTm="500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ACB289F-2189-429B-8C8E-A141606FACC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82367604"/>
      </p:ext>
    </p:extLst>
  </p:cSld>
  <p:clrMapOvr>
    <a:masterClrMapping/>
  </p:clrMapOvr>
  <p:transition advTm="500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C1D7047-ED1E-4ABE-9482-239A415A865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24126626"/>
      </p:ext>
    </p:extLst>
  </p:cSld>
  <p:clrMapOvr>
    <a:masterClrMapping/>
  </p:clrMapOvr>
  <p:transition advTm="500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94EC7E9-573F-488D-83DE-073D2AD25E7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523210869"/>
      </p:ext>
    </p:extLst>
  </p:cSld>
  <p:clrMapOvr>
    <a:masterClrMapping/>
  </p:clrMapOvr>
  <p:transition advTm="500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C1C4F22-1797-46AA-A1B2-F0E07FFF217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042354000"/>
      </p:ext>
    </p:extLst>
  </p:cSld>
  <p:clrMapOvr>
    <a:masterClrMapping/>
  </p:clrMapOvr>
  <p:transition advTm="500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9A3ED9-4E3A-4767-B0DF-2A499514F59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77362719"/>
      </p:ext>
    </p:extLst>
  </p:cSld>
  <p:clrMapOvr>
    <a:masterClrMapping/>
  </p:clrMapOvr>
  <p:transition advTm="500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2523C0-5763-41CB-A6DB-F12C6E9F3C9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889554247"/>
      </p:ext>
    </p:extLst>
  </p:cSld>
  <p:clrMapOvr>
    <a:masterClrMapping/>
  </p:clrMapOvr>
  <p:transition advTm="500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B71B13-2DA5-4082-950E-27B1AFDC301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05190829"/>
      </p:ext>
    </p:extLst>
  </p:cSld>
  <p:clrMapOvr>
    <a:masterClrMapping/>
  </p:clrMapOvr>
  <p:transition advTm="500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BCFAAE-3449-48B6-8510-95760874EB5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232442795"/>
      </p:ext>
    </p:extLst>
  </p:cSld>
  <p:clrMapOvr>
    <a:masterClrMapping/>
  </p:clrMapOvr>
  <p:transition advTm="500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C1A7C3-8BAD-4228-93CA-0EFD73FD1F2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501224298"/>
      </p:ext>
    </p:extLst>
  </p:cSld>
  <p:clrMapOvr>
    <a:masterClrMapping/>
  </p:clrMapOvr>
  <p:transition advTm="500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30639F-BA8A-4925-A89B-9D280D8F0AC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19835244"/>
      </p:ext>
    </p:extLst>
  </p:cSld>
  <p:clrMapOvr>
    <a:masterClrMapping/>
  </p:clrMapOvr>
  <p:transition advTm="500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6B6FD75-8BDA-49E8-90B2-A89F1D3C75E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87504157"/>
      </p:ext>
    </p:extLst>
  </p:cSld>
  <p:clrMapOvr>
    <a:masterClrMapping/>
  </p:clrMapOvr>
  <p:transition advTm="500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ACB289F-2189-429B-8C8E-A141606FACC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58005507"/>
      </p:ext>
    </p:extLst>
  </p:cSld>
  <p:clrMapOvr>
    <a:masterClrMapping/>
  </p:clrMapOvr>
  <p:transition advTm="500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C1D7047-ED1E-4ABE-9482-239A415A865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69290192"/>
      </p:ext>
    </p:extLst>
  </p:cSld>
  <p:clrMapOvr>
    <a:masterClrMapping/>
  </p:clrMapOvr>
  <p:transition advTm="500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94EC7E9-573F-488D-83DE-073D2AD25E7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489413841"/>
      </p:ext>
    </p:extLst>
  </p:cSld>
  <p:clrMapOvr>
    <a:masterClrMapping/>
  </p:clrMapOvr>
  <p:transition advTm="500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C1C4F22-1797-46AA-A1B2-F0E07FFF217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815645877"/>
      </p:ext>
    </p:extLst>
  </p:cSld>
  <p:clrMapOvr>
    <a:masterClrMapping/>
  </p:clrMapOvr>
  <p:transition advTm="500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9A3ED9-4E3A-4767-B0DF-2A499514F59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20248914"/>
      </p:ext>
    </p:extLst>
  </p:cSld>
  <p:clrMapOvr>
    <a:masterClrMapping/>
  </p:clrMapOvr>
  <p:transition advTm="500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2523C0-5763-41CB-A6DB-F12C6E9F3C9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94786928"/>
      </p:ext>
    </p:extLst>
  </p:cSld>
  <p:clrMapOvr>
    <a:masterClrMapping/>
  </p:clrMapOvr>
  <p:transition advTm="500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B71B13-2DA5-4082-950E-27B1AFDC301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138746208"/>
      </p:ext>
    </p:extLst>
  </p:cSld>
  <p:clrMapOvr>
    <a:masterClrMapping/>
  </p:clrMapOvr>
  <p:transition advTm="500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BCFAAE-3449-48B6-8510-95760874EB5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263172146"/>
      </p:ext>
    </p:extLst>
  </p:cSld>
  <p:clrMapOvr>
    <a:masterClrMapping/>
  </p:clrMapOvr>
  <p:transition advTm="500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C1A7C3-8BAD-4228-93CA-0EFD73FD1F2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355873686"/>
      </p:ext>
    </p:extLst>
  </p:cSld>
  <p:clrMapOvr>
    <a:masterClrMapping/>
  </p:clrMapOvr>
  <p:transition advTm="500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30639F-BA8A-4925-A89B-9D280D8F0AC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589938008"/>
      </p:ext>
    </p:extLst>
  </p:cSld>
  <p:clrMapOvr>
    <a:masterClrMapping/>
  </p:clrMapOvr>
  <p:transition advTm="500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6B6FD75-8BDA-49E8-90B2-A89F1D3C75E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052169842"/>
      </p:ext>
    </p:extLst>
  </p:cSld>
  <p:clrMapOvr>
    <a:masterClrMapping/>
  </p:clrMapOvr>
  <p:transition advTm="500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ACB289F-2189-429B-8C8E-A141606FACC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464876145"/>
      </p:ext>
    </p:extLst>
  </p:cSld>
  <p:clrMapOvr>
    <a:masterClrMapping/>
  </p:clrMapOvr>
  <p:transition advTm="500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C1D7047-ED1E-4ABE-9482-239A415A865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980555266"/>
      </p:ext>
    </p:extLst>
  </p:cSld>
  <p:clrMapOvr>
    <a:masterClrMapping/>
  </p:clrMapOvr>
  <p:transition advTm="500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94EC7E9-573F-488D-83DE-073D2AD25E7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804398820"/>
      </p:ext>
    </p:extLst>
  </p:cSld>
  <p:clrMapOvr>
    <a:masterClrMapping/>
  </p:clrMapOvr>
  <p:transition advTm="500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C1C4F22-1797-46AA-A1B2-F0E07FFF217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761535188"/>
      </p:ext>
    </p:extLst>
  </p:cSld>
  <p:clrMapOvr>
    <a:masterClrMapping/>
  </p:clrMapOvr>
  <p:transition advTm="500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9A3ED9-4E3A-4767-B0DF-2A499514F59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544896141"/>
      </p:ext>
    </p:extLst>
  </p:cSld>
  <p:clrMapOvr>
    <a:masterClrMapping/>
  </p:clrMapOvr>
  <p:transition advTm="500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2523C0-5763-41CB-A6DB-F12C6E9F3C9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649985590"/>
      </p:ext>
    </p:extLst>
  </p:cSld>
  <p:clrMapOvr>
    <a:masterClrMapping/>
  </p:clrMapOvr>
  <p:transition advTm="500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B71B13-2DA5-4082-950E-27B1AFDC301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796629765"/>
      </p:ext>
    </p:extLst>
  </p:cSld>
  <p:clrMapOvr>
    <a:masterClrMapping/>
  </p:clrMapOvr>
  <p:transition advTm="500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7"/>
          <p:cNvSpPr>
            <a:spLocks noGrp="1" noChangeArrowheads="1"/>
          </p:cNvSpPr>
          <p:nvPr>
            <p:ph type="sldNum" idx="10"/>
          </p:nvPr>
        </p:nvSpPr>
        <p:spPr>
          <a:ln/>
        </p:spPr>
        <p:txBody>
          <a:bodyPr/>
          <a:lstStyle>
            <a:lvl1pPr>
              <a:defRPr/>
            </a:lvl1pPr>
          </a:lstStyle>
          <a:p>
            <a:pPr>
              <a:defRPr/>
            </a:pPr>
            <a:fld id="{110AF7E7-7B02-43CF-AABD-718F10F4A6BA}" type="slidenum">
              <a:rPr lang="ru-RU"/>
              <a:pPr>
                <a:defRPr/>
              </a:pPr>
              <a:t>‹#›</a:t>
            </a:fld>
            <a:endParaRPr lang="ru-RU"/>
          </a:p>
        </p:txBody>
      </p:sp>
    </p:spTree>
    <p:extLst>
      <p:ext uri="{BB962C8B-B14F-4D97-AF65-F5344CB8AC3E}">
        <p14:creationId xmlns:p14="http://schemas.microsoft.com/office/powerpoint/2010/main" val="7669763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sldNum" idx="10"/>
          </p:nvPr>
        </p:nvSpPr>
        <p:spPr>
          <a:ln/>
        </p:spPr>
        <p:txBody>
          <a:bodyPr/>
          <a:lstStyle>
            <a:lvl1pPr>
              <a:defRPr/>
            </a:lvl1pPr>
          </a:lstStyle>
          <a:p>
            <a:pPr>
              <a:defRPr/>
            </a:pPr>
            <a:fld id="{B34FD1D8-7D96-42B8-B6EC-4F6EA97DB0AC}" type="slidenum">
              <a:rPr lang="ru-RU"/>
              <a:pPr>
                <a:defRPr/>
              </a:pPr>
              <a:t>‹#›</a:t>
            </a:fld>
            <a:endParaRPr lang="ru-RU"/>
          </a:p>
        </p:txBody>
      </p:sp>
    </p:spTree>
    <p:extLst>
      <p:ext uri="{BB962C8B-B14F-4D97-AF65-F5344CB8AC3E}">
        <p14:creationId xmlns:p14="http://schemas.microsoft.com/office/powerpoint/2010/main" val="1039962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7"/>
          <p:cNvSpPr>
            <a:spLocks noGrp="1" noChangeArrowheads="1"/>
          </p:cNvSpPr>
          <p:nvPr>
            <p:ph type="sldNum" idx="10"/>
          </p:nvPr>
        </p:nvSpPr>
        <p:spPr>
          <a:ln/>
        </p:spPr>
        <p:txBody>
          <a:bodyPr/>
          <a:lstStyle>
            <a:lvl1pPr>
              <a:defRPr/>
            </a:lvl1pPr>
          </a:lstStyle>
          <a:p>
            <a:pPr>
              <a:defRPr/>
            </a:pPr>
            <a:fld id="{8E19616B-705C-4011-A91D-67D064BCA5D8}" type="slidenum">
              <a:rPr lang="ru-RU"/>
              <a:pPr>
                <a:defRPr/>
              </a:pPr>
              <a:t>‹#›</a:t>
            </a:fld>
            <a:endParaRPr lang="ru-RU"/>
          </a:p>
        </p:txBody>
      </p:sp>
    </p:spTree>
    <p:extLst>
      <p:ext uri="{BB962C8B-B14F-4D97-AF65-F5344CB8AC3E}">
        <p14:creationId xmlns:p14="http://schemas.microsoft.com/office/powerpoint/2010/main" val="5505415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3656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265613" y="1600200"/>
            <a:ext cx="3656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7"/>
          <p:cNvSpPr>
            <a:spLocks noGrp="1" noChangeArrowheads="1"/>
          </p:cNvSpPr>
          <p:nvPr>
            <p:ph type="sldNum" idx="10"/>
          </p:nvPr>
        </p:nvSpPr>
        <p:spPr>
          <a:ln/>
        </p:spPr>
        <p:txBody>
          <a:bodyPr/>
          <a:lstStyle>
            <a:lvl1pPr>
              <a:defRPr/>
            </a:lvl1pPr>
          </a:lstStyle>
          <a:p>
            <a:pPr>
              <a:defRPr/>
            </a:pPr>
            <a:fld id="{3C9D572B-DC91-4E22-A469-5E3533D8470A}" type="slidenum">
              <a:rPr lang="ru-RU"/>
              <a:pPr>
                <a:defRPr/>
              </a:pPr>
              <a:t>‹#›</a:t>
            </a:fld>
            <a:endParaRPr lang="ru-RU"/>
          </a:p>
        </p:txBody>
      </p:sp>
    </p:spTree>
    <p:extLst>
      <p:ext uri="{BB962C8B-B14F-4D97-AF65-F5344CB8AC3E}">
        <p14:creationId xmlns:p14="http://schemas.microsoft.com/office/powerpoint/2010/main" val="895460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7"/>
          <p:cNvSpPr>
            <a:spLocks noGrp="1" noChangeArrowheads="1"/>
          </p:cNvSpPr>
          <p:nvPr>
            <p:ph type="sldNum" idx="10"/>
          </p:nvPr>
        </p:nvSpPr>
        <p:spPr>
          <a:ln/>
        </p:spPr>
        <p:txBody>
          <a:bodyPr/>
          <a:lstStyle>
            <a:lvl1pPr>
              <a:defRPr/>
            </a:lvl1pPr>
          </a:lstStyle>
          <a:p>
            <a:pPr>
              <a:defRPr/>
            </a:pPr>
            <a:fld id="{50A19307-89BF-4D7F-9547-16EA2B0A4D5C}" type="slidenum">
              <a:rPr lang="ru-RU"/>
              <a:pPr>
                <a:defRPr/>
              </a:pPr>
              <a:t>‹#›</a:t>
            </a:fld>
            <a:endParaRPr lang="ru-RU"/>
          </a:p>
        </p:txBody>
      </p:sp>
    </p:spTree>
    <p:extLst>
      <p:ext uri="{BB962C8B-B14F-4D97-AF65-F5344CB8AC3E}">
        <p14:creationId xmlns:p14="http://schemas.microsoft.com/office/powerpoint/2010/main" val="8351223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7"/>
          <p:cNvSpPr>
            <a:spLocks noGrp="1" noChangeArrowheads="1"/>
          </p:cNvSpPr>
          <p:nvPr>
            <p:ph type="sldNum" idx="10"/>
          </p:nvPr>
        </p:nvSpPr>
        <p:spPr>
          <a:ln/>
        </p:spPr>
        <p:txBody>
          <a:bodyPr/>
          <a:lstStyle>
            <a:lvl1pPr>
              <a:defRPr/>
            </a:lvl1pPr>
          </a:lstStyle>
          <a:p>
            <a:pPr>
              <a:defRPr/>
            </a:pPr>
            <a:fld id="{ED2DE3DD-CD49-4CB3-AF77-EC65A4278E67}" type="slidenum">
              <a:rPr lang="ru-RU"/>
              <a:pPr>
                <a:defRPr/>
              </a:pPr>
              <a:t>‹#›</a:t>
            </a:fld>
            <a:endParaRPr lang="ru-RU"/>
          </a:p>
        </p:txBody>
      </p:sp>
    </p:spTree>
    <p:extLst>
      <p:ext uri="{BB962C8B-B14F-4D97-AF65-F5344CB8AC3E}">
        <p14:creationId xmlns:p14="http://schemas.microsoft.com/office/powerpoint/2010/main" val="17816336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7"/>
          <p:cNvSpPr>
            <a:spLocks noGrp="1" noChangeArrowheads="1"/>
          </p:cNvSpPr>
          <p:nvPr>
            <p:ph type="sldNum" idx="10"/>
          </p:nvPr>
        </p:nvSpPr>
        <p:spPr>
          <a:ln/>
        </p:spPr>
        <p:txBody>
          <a:bodyPr/>
          <a:lstStyle>
            <a:lvl1pPr>
              <a:defRPr/>
            </a:lvl1pPr>
          </a:lstStyle>
          <a:p>
            <a:pPr>
              <a:defRPr/>
            </a:pPr>
            <a:fld id="{E050FC8C-8561-4971-8712-037528ADD2E9}" type="slidenum">
              <a:rPr lang="ru-RU"/>
              <a:pPr>
                <a:defRPr/>
              </a:pPr>
              <a:t>‹#›</a:t>
            </a:fld>
            <a:endParaRPr lang="ru-RU"/>
          </a:p>
        </p:txBody>
      </p:sp>
    </p:spTree>
    <p:extLst>
      <p:ext uri="{BB962C8B-B14F-4D97-AF65-F5344CB8AC3E}">
        <p14:creationId xmlns:p14="http://schemas.microsoft.com/office/powerpoint/2010/main" val="9220848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sldNum" idx="10"/>
          </p:nvPr>
        </p:nvSpPr>
        <p:spPr>
          <a:ln/>
        </p:spPr>
        <p:txBody>
          <a:bodyPr/>
          <a:lstStyle>
            <a:lvl1pPr>
              <a:defRPr/>
            </a:lvl1pPr>
          </a:lstStyle>
          <a:p>
            <a:pPr>
              <a:defRPr/>
            </a:pPr>
            <a:fld id="{3D63A828-E6C5-46D7-9486-593ACB3889FC}" type="slidenum">
              <a:rPr lang="ru-RU"/>
              <a:pPr>
                <a:defRPr/>
              </a:pPr>
              <a:t>‹#›</a:t>
            </a:fld>
            <a:endParaRPr lang="ru-RU"/>
          </a:p>
        </p:txBody>
      </p:sp>
    </p:spTree>
    <p:extLst>
      <p:ext uri="{BB962C8B-B14F-4D97-AF65-F5344CB8AC3E}">
        <p14:creationId xmlns:p14="http://schemas.microsoft.com/office/powerpoint/2010/main" val="12312897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sldNum" idx="10"/>
          </p:nvPr>
        </p:nvSpPr>
        <p:spPr>
          <a:ln/>
        </p:spPr>
        <p:txBody>
          <a:bodyPr/>
          <a:lstStyle>
            <a:lvl1pPr>
              <a:defRPr/>
            </a:lvl1pPr>
          </a:lstStyle>
          <a:p>
            <a:pPr>
              <a:defRPr/>
            </a:pPr>
            <a:fld id="{5AFB8CA7-056D-4326-921B-6223C9C8899D}" type="slidenum">
              <a:rPr lang="ru-RU"/>
              <a:pPr>
                <a:defRPr/>
              </a:pPr>
              <a:t>‹#›</a:t>
            </a:fld>
            <a:endParaRPr lang="ru-RU"/>
          </a:p>
        </p:txBody>
      </p:sp>
    </p:spTree>
    <p:extLst>
      <p:ext uri="{BB962C8B-B14F-4D97-AF65-F5344CB8AC3E}">
        <p14:creationId xmlns:p14="http://schemas.microsoft.com/office/powerpoint/2010/main" val="23878358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sldNum" idx="10"/>
          </p:nvPr>
        </p:nvSpPr>
        <p:spPr>
          <a:ln/>
        </p:spPr>
        <p:txBody>
          <a:bodyPr/>
          <a:lstStyle>
            <a:lvl1pPr>
              <a:defRPr/>
            </a:lvl1pPr>
          </a:lstStyle>
          <a:p>
            <a:pPr>
              <a:defRPr/>
            </a:pPr>
            <a:fld id="{B680BBD4-35DD-42E4-9EED-67CB47195213}" type="slidenum">
              <a:rPr lang="ru-RU"/>
              <a:pPr>
                <a:defRPr/>
              </a:pPr>
              <a:t>‹#›</a:t>
            </a:fld>
            <a:endParaRPr lang="ru-RU"/>
          </a:p>
        </p:txBody>
      </p:sp>
    </p:spTree>
    <p:extLst>
      <p:ext uri="{BB962C8B-B14F-4D97-AF65-F5344CB8AC3E}">
        <p14:creationId xmlns:p14="http://schemas.microsoft.com/office/powerpoint/2010/main" val="2507608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056313" y="-252413"/>
            <a:ext cx="1865312" cy="6375401"/>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52413"/>
            <a:ext cx="5446713" cy="63754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sldNum" idx="10"/>
          </p:nvPr>
        </p:nvSpPr>
        <p:spPr>
          <a:ln/>
        </p:spPr>
        <p:txBody>
          <a:bodyPr/>
          <a:lstStyle>
            <a:lvl1pPr>
              <a:defRPr/>
            </a:lvl1pPr>
          </a:lstStyle>
          <a:p>
            <a:pPr>
              <a:defRPr/>
            </a:pPr>
            <a:fld id="{0C7071E9-3DA2-4A8E-95E5-D5590D03CE54}" type="slidenum">
              <a:rPr lang="ru-RU"/>
              <a:pPr>
                <a:defRPr/>
              </a:pPr>
              <a:t>‹#›</a:t>
            </a:fld>
            <a:endParaRPr lang="ru-RU"/>
          </a:p>
        </p:txBody>
      </p:sp>
    </p:spTree>
    <p:extLst>
      <p:ext uri="{BB962C8B-B14F-4D97-AF65-F5344CB8AC3E}">
        <p14:creationId xmlns:p14="http://schemas.microsoft.com/office/powerpoint/2010/main" val="18282157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130425"/>
            <a:ext cx="7772400" cy="1470025"/>
          </a:xfrm>
          <a:solidFill>
            <a:srgbClr val="FFFFFF">
              <a:alpha val="10001"/>
            </a:srgbClr>
          </a:solidFill>
        </p:spPr>
        <p:txBody>
          <a:bodyPr/>
          <a:lstStyle>
            <a:lvl1pPr algn="ctr">
              <a:defRPr/>
            </a:lvl1pPr>
          </a:lstStyle>
          <a:p>
            <a:r>
              <a:rPr lang="ru-RU" smtClean="0"/>
              <a:t>Образец заголовка</a:t>
            </a:r>
            <a:endParaRPr lang="ru-RU"/>
          </a:p>
        </p:txBody>
      </p:sp>
      <p:sp>
        <p:nvSpPr>
          <p:cNvPr id="3075" name="Rectangle 3"/>
          <p:cNvSpPr>
            <a:spLocks noGrp="1" noChangeArrowheads="1"/>
          </p:cNvSpPr>
          <p:nvPr>
            <p:ph type="subTitle" idx="1"/>
          </p:nvPr>
        </p:nvSpPr>
        <p:spPr>
          <a:xfrm>
            <a:off x="1371600" y="3886200"/>
            <a:ext cx="6400800" cy="1752600"/>
          </a:xfrm>
          <a:noFill/>
        </p:spPr>
        <p:txBody>
          <a:bodyPr/>
          <a:lstStyle>
            <a:lvl1pPr marL="0" indent="0" algn="r">
              <a:buFontTx/>
              <a:buNone/>
              <a:defRPr/>
            </a:lvl1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B892B4F5-5ABB-486B-8891-BCBDC06AA5DB}"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4FF34-BFB8-4DB9-8037-F4B736B78921}"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2694331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EE66AEDE-B180-4A8A-9A46-7BD031842194}"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7CEA4B-98F1-4776-AD40-41E2A55D1293}"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5653717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2460CA8B-DCBF-43ED-97B0-29D90A7D0499}"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C5B509E-B04B-43E1-98ED-3F544950B423}"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4737876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27353CC6-203A-470A-A24E-533F18C511B0}" type="datetimeFigureOut">
              <a:rPr lang="ru-RU">
                <a:solidFill>
                  <a:srgbClr val="FFFFFF"/>
                </a:solidFill>
              </a:rPr>
              <a:pPr>
                <a:defRPr/>
              </a:pPr>
              <a:t>08.05.2014</a:t>
            </a:fld>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AFB127-184C-4F67-9461-7050CE0DE7A4}"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130917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8DAD0812-D84C-4716-8427-F1D28276BE6F}" type="datetimeFigureOut">
              <a:rPr lang="ru-RU">
                <a:solidFill>
                  <a:srgbClr val="FFFFFF"/>
                </a:solidFill>
              </a:rPr>
              <a:pPr>
                <a:defRPr/>
              </a:pPr>
              <a:t>08.05.2014</a:t>
            </a:fld>
            <a:endParaRPr lang="ru-RU">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3BF1400-9297-4318-92A3-9B93EBE39B1D}"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7917546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2A0269ED-C556-4FEA-BBCF-6F05A45AABAA}" type="datetimeFigureOut">
              <a:rPr lang="ru-RU">
                <a:solidFill>
                  <a:srgbClr val="FFFFFF"/>
                </a:solidFill>
              </a:rPr>
              <a:pPr>
                <a:defRPr/>
              </a:pPr>
              <a:t>08.05.2014</a:t>
            </a:fld>
            <a:endParaRPr lang="ru-RU">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1540862-5732-42D5-942D-E4CF2C5A644B}"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4244803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A9A2B54-67CF-4614-ABF1-D536726574DA}" type="datetimeFigureOut">
              <a:rPr lang="ru-RU">
                <a:solidFill>
                  <a:srgbClr val="FFFFFF"/>
                </a:solidFill>
              </a:rPr>
              <a:pPr>
                <a:defRPr/>
              </a:pPr>
              <a:t>08.05.2014</a:t>
            </a:fld>
            <a:endParaRPr lang="ru-RU">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9AC544B-33C7-4515-8D74-2DEA93D3036E}"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5801680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0FC97BB1-27AA-49C6-831F-D530B0025C00}" type="datetimeFigureOut">
              <a:rPr lang="ru-RU">
                <a:solidFill>
                  <a:srgbClr val="FFFFFF"/>
                </a:solidFill>
              </a:rPr>
              <a:pPr>
                <a:defRPr/>
              </a:pPr>
              <a:t>08.05.2014</a:t>
            </a:fld>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0C59817-02EF-48A3-A218-F7AE043E1853}"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1295795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09BC582C-8738-499A-A279-4C833DA40F2B}" type="datetimeFigureOut">
              <a:rPr lang="ru-RU">
                <a:solidFill>
                  <a:srgbClr val="FFFFFF"/>
                </a:solidFill>
              </a:rPr>
              <a:pPr>
                <a:defRPr/>
              </a:pPr>
              <a:t>08.05.2014</a:t>
            </a:fld>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8394385-0560-43AF-97F7-438BD7C1CE5D}"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5987820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ADF5FBA5-146F-40D6-8239-CCB2C57CEF87}"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820848-9CD2-44F3-A8F6-DD3C86C79882}"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2689668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4C2FE981-9B4F-408F-B754-ECBB241BB3B6}"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BC5FD0-0809-4B00-8DFE-C678D2805FCB}"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7096443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130425"/>
            <a:ext cx="7772400" cy="1470025"/>
          </a:xfrm>
          <a:solidFill>
            <a:srgbClr val="FFFFFF">
              <a:alpha val="10001"/>
            </a:srgbClr>
          </a:solidFill>
        </p:spPr>
        <p:txBody>
          <a:bodyPr/>
          <a:lstStyle>
            <a:lvl1pPr algn="ctr">
              <a:defRPr/>
            </a:lvl1pPr>
          </a:lstStyle>
          <a:p>
            <a:r>
              <a:rPr lang="ru-RU" smtClean="0"/>
              <a:t>Образец заголовка</a:t>
            </a:r>
            <a:endParaRPr lang="ru-RU"/>
          </a:p>
        </p:txBody>
      </p:sp>
      <p:sp>
        <p:nvSpPr>
          <p:cNvPr id="3075" name="Rectangle 3"/>
          <p:cNvSpPr>
            <a:spLocks noGrp="1" noChangeArrowheads="1"/>
          </p:cNvSpPr>
          <p:nvPr>
            <p:ph type="subTitle" idx="1"/>
          </p:nvPr>
        </p:nvSpPr>
        <p:spPr>
          <a:xfrm>
            <a:off x="1371600" y="3886200"/>
            <a:ext cx="6400800" cy="1752600"/>
          </a:xfrm>
          <a:noFill/>
        </p:spPr>
        <p:txBody>
          <a:bodyPr/>
          <a:lstStyle>
            <a:lvl1pPr marL="0" indent="0" algn="r">
              <a:buFontTx/>
              <a:buNone/>
              <a:defRPr/>
            </a:lvl1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B892B4F5-5ABB-486B-8891-BCBDC06AA5DB}"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C4FF34-BFB8-4DB9-8037-F4B736B78921}"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4283891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EE66AEDE-B180-4A8A-9A46-7BD031842194}"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7CEA4B-98F1-4776-AD40-41E2A55D1293}"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5134937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2460CA8B-DCBF-43ED-97B0-29D90A7D0499}"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C5B509E-B04B-43E1-98ED-3F544950B423}"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6339321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27353CC6-203A-470A-A24E-533F18C511B0}" type="datetimeFigureOut">
              <a:rPr lang="ru-RU">
                <a:solidFill>
                  <a:srgbClr val="FFFFFF"/>
                </a:solidFill>
              </a:rPr>
              <a:pPr>
                <a:defRPr/>
              </a:pPr>
              <a:t>08.05.2014</a:t>
            </a:fld>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AFB127-184C-4F67-9461-7050CE0DE7A4}"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41094145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8DAD0812-D84C-4716-8427-F1D28276BE6F}" type="datetimeFigureOut">
              <a:rPr lang="ru-RU">
                <a:solidFill>
                  <a:srgbClr val="FFFFFF"/>
                </a:solidFill>
              </a:rPr>
              <a:pPr>
                <a:defRPr/>
              </a:pPr>
              <a:t>08.05.2014</a:t>
            </a:fld>
            <a:endParaRPr lang="ru-RU">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3BF1400-9297-4318-92A3-9B93EBE39B1D}"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8059465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2A0269ED-C556-4FEA-BBCF-6F05A45AABAA}" type="datetimeFigureOut">
              <a:rPr lang="ru-RU">
                <a:solidFill>
                  <a:srgbClr val="FFFFFF"/>
                </a:solidFill>
              </a:rPr>
              <a:pPr>
                <a:defRPr/>
              </a:pPr>
              <a:t>08.05.2014</a:t>
            </a:fld>
            <a:endParaRPr lang="ru-RU">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1540862-5732-42D5-942D-E4CF2C5A644B}"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72202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A9A2B54-67CF-4614-ABF1-D536726574DA}" type="datetimeFigureOut">
              <a:rPr lang="ru-RU">
                <a:solidFill>
                  <a:srgbClr val="FFFFFF"/>
                </a:solidFill>
              </a:rPr>
              <a:pPr>
                <a:defRPr/>
              </a:pPr>
              <a:t>08.05.2014</a:t>
            </a:fld>
            <a:endParaRPr lang="ru-RU">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9AC544B-33C7-4515-8D74-2DEA93D3036E}"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4756608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0FC97BB1-27AA-49C6-831F-D530B0025C00}" type="datetimeFigureOut">
              <a:rPr lang="ru-RU">
                <a:solidFill>
                  <a:srgbClr val="FFFFFF"/>
                </a:solidFill>
              </a:rPr>
              <a:pPr>
                <a:defRPr/>
              </a:pPr>
              <a:t>08.05.2014</a:t>
            </a:fld>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0C59817-02EF-48A3-A218-F7AE043E1853}"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2686192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09BC582C-8738-499A-A279-4C833DA40F2B}" type="datetimeFigureOut">
              <a:rPr lang="ru-RU">
                <a:solidFill>
                  <a:srgbClr val="FFFFFF"/>
                </a:solidFill>
              </a:rPr>
              <a:pPr>
                <a:defRPr/>
              </a:pPr>
              <a:t>08.05.2014</a:t>
            </a:fld>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8394385-0560-43AF-97F7-438BD7C1CE5D}"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8246415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ADF5FBA5-146F-40D6-8239-CCB2C57CEF87}"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820848-9CD2-44F3-A8F6-DD3C86C79882}"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8447897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4C2FE981-9B4F-408F-B754-ECBB241BB3B6}" type="datetimeFigureOut">
              <a:rPr lang="ru-RU">
                <a:solidFill>
                  <a:srgbClr val="FFFFFF"/>
                </a:solidFill>
              </a:rPr>
              <a:pPr>
                <a:defRPr/>
              </a:pPr>
              <a:t>08.05.2014</a:t>
            </a:fld>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BC5FD0-0809-4B00-8DFE-C678D2805FCB}"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89744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atin typeface="Tahoma" pitchFamily="34" charset="0"/>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a:defRPr>
                <a:latin typeface="Tahoma" pitchFamily="34" charset="0"/>
              </a:defRPr>
            </a:lvl1pPr>
          </a:lstStyle>
          <a:p>
            <a:pPr>
              <a:defRPr/>
            </a:pPr>
            <a:fld id="{5C7A89E1-772E-4000-8527-EC0ED0145840}" type="slidenum">
              <a:rPr lang="ru-RU"/>
              <a:pPr>
                <a:defRPr/>
              </a:pPr>
              <a:t>‹#›</a:t>
            </a:fld>
            <a:endParaRPr lang="ru-RU"/>
          </a:p>
        </p:txBody>
      </p:sp>
    </p:spTree>
    <p:extLst>
      <p:ext uri="{BB962C8B-B14F-4D97-AF65-F5344CB8AC3E}">
        <p14:creationId xmlns:p14="http://schemas.microsoft.com/office/powerpoint/2010/main" val="21980315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atin typeface="Tahoma" pitchFamily="34" charset="0"/>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a:defRPr>
                <a:latin typeface="Tahoma" pitchFamily="34" charset="0"/>
              </a:defRPr>
            </a:lvl1pPr>
          </a:lstStyle>
          <a:p>
            <a:pPr>
              <a:defRPr/>
            </a:pPr>
            <a:fld id="{C0FE4349-D2E0-4BEE-A520-9FE4E3775BA8}" type="slidenum">
              <a:rPr lang="ru-RU"/>
              <a:pPr>
                <a:defRPr/>
              </a:pPr>
              <a:t>‹#›</a:t>
            </a:fld>
            <a:endParaRPr lang="ru-RU"/>
          </a:p>
        </p:txBody>
      </p:sp>
    </p:spTree>
    <p:extLst>
      <p:ext uri="{BB962C8B-B14F-4D97-AF65-F5344CB8AC3E}">
        <p14:creationId xmlns:p14="http://schemas.microsoft.com/office/powerpoint/2010/main" val="18412086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atin typeface="Tahoma" pitchFamily="34" charset="0"/>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a:defRPr>
                <a:latin typeface="Tahoma" pitchFamily="34" charset="0"/>
              </a:defRPr>
            </a:lvl1pPr>
          </a:lstStyle>
          <a:p>
            <a:pPr>
              <a:defRPr/>
            </a:pPr>
            <a:fld id="{2C115BF4-015B-4145-9BF8-740EB9573777}" type="slidenum">
              <a:rPr lang="ru-RU"/>
              <a:pPr>
                <a:defRPr/>
              </a:pPr>
              <a:t>‹#›</a:t>
            </a:fld>
            <a:endParaRPr lang="ru-RU"/>
          </a:p>
        </p:txBody>
      </p:sp>
    </p:spTree>
    <p:extLst>
      <p:ext uri="{BB962C8B-B14F-4D97-AF65-F5344CB8AC3E}">
        <p14:creationId xmlns:p14="http://schemas.microsoft.com/office/powerpoint/2010/main" val="961095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atin typeface="Tahoma" pitchFamily="34" charset="0"/>
              </a:defRPr>
            </a:lvl1pPr>
          </a:lstStyle>
          <a:p>
            <a:pPr>
              <a:defRPr/>
            </a:pPr>
            <a:endParaRPr lang="ru-RU"/>
          </a:p>
        </p:txBody>
      </p:sp>
      <p:sp>
        <p:nvSpPr>
          <p:cNvPr id="6" name="Нижний колонтитул 5"/>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7" name="Номер слайда 6"/>
          <p:cNvSpPr>
            <a:spLocks noGrp="1"/>
          </p:cNvSpPr>
          <p:nvPr>
            <p:ph type="sldNum" sz="quarter" idx="12"/>
          </p:nvPr>
        </p:nvSpPr>
        <p:spPr/>
        <p:txBody>
          <a:bodyPr/>
          <a:lstStyle>
            <a:lvl1pPr>
              <a:defRPr>
                <a:latin typeface="Tahoma" pitchFamily="34" charset="0"/>
              </a:defRPr>
            </a:lvl1pPr>
          </a:lstStyle>
          <a:p>
            <a:pPr>
              <a:defRPr/>
            </a:pPr>
            <a:fld id="{B2DC1F33-3F01-4E70-A3E4-B73F2FEC613C}" type="slidenum">
              <a:rPr lang="ru-RU"/>
              <a:pPr>
                <a:defRPr/>
              </a:pPr>
              <a:t>‹#›</a:t>
            </a:fld>
            <a:endParaRPr lang="ru-RU"/>
          </a:p>
        </p:txBody>
      </p:sp>
    </p:spTree>
    <p:extLst>
      <p:ext uri="{BB962C8B-B14F-4D97-AF65-F5344CB8AC3E}">
        <p14:creationId xmlns:p14="http://schemas.microsoft.com/office/powerpoint/2010/main" val="26892249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atin typeface="Tahoma" pitchFamily="34" charset="0"/>
              </a:defRPr>
            </a:lvl1pPr>
          </a:lstStyle>
          <a:p>
            <a:pPr>
              <a:defRPr/>
            </a:pPr>
            <a:endParaRPr lang="ru-RU"/>
          </a:p>
        </p:txBody>
      </p:sp>
      <p:sp>
        <p:nvSpPr>
          <p:cNvPr id="8" name="Нижний колонтитул 7"/>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9" name="Номер слайда 8"/>
          <p:cNvSpPr>
            <a:spLocks noGrp="1"/>
          </p:cNvSpPr>
          <p:nvPr>
            <p:ph type="sldNum" sz="quarter" idx="12"/>
          </p:nvPr>
        </p:nvSpPr>
        <p:spPr/>
        <p:txBody>
          <a:bodyPr/>
          <a:lstStyle>
            <a:lvl1pPr>
              <a:defRPr>
                <a:latin typeface="Tahoma" pitchFamily="34" charset="0"/>
              </a:defRPr>
            </a:lvl1pPr>
          </a:lstStyle>
          <a:p>
            <a:pPr>
              <a:defRPr/>
            </a:pPr>
            <a:fld id="{6839E056-AF68-40B2-A726-7AA2599924B9}" type="slidenum">
              <a:rPr lang="ru-RU"/>
              <a:pPr>
                <a:defRPr/>
              </a:pPr>
              <a:t>‹#›</a:t>
            </a:fld>
            <a:endParaRPr lang="ru-RU"/>
          </a:p>
        </p:txBody>
      </p:sp>
    </p:spTree>
    <p:extLst>
      <p:ext uri="{BB962C8B-B14F-4D97-AF65-F5344CB8AC3E}">
        <p14:creationId xmlns:p14="http://schemas.microsoft.com/office/powerpoint/2010/main" val="388228265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atin typeface="Tahoma" pitchFamily="34" charset="0"/>
              </a:defRPr>
            </a:lvl1pPr>
          </a:lstStyle>
          <a:p>
            <a:pPr>
              <a:defRPr/>
            </a:pPr>
            <a:endParaRPr lang="ru-RU"/>
          </a:p>
        </p:txBody>
      </p:sp>
      <p:sp>
        <p:nvSpPr>
          <p:cNvPr id="4" name="Нижний колонтитул 3"/>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5" name="Номер слайда 4"/>
          <p:cNvSpPr>
            <a:spLocks noGrp="1"/>
          </p:cNvSpPr>
          <p:nvPr>
            <p:ph type="sldNum" sz="quarter" idx="12"/>
          </p:nvPr>
        </p:nvSpPr>
        <p:spPr/>
        <p:txBody>
          <a:bodyPr/>
          <a:lstStyle>
            <a:lvl1pPr>
              <a:defRPr>
                <a:latin typeface="Tahoma" pitchFamily="34" charset="0"/>
              </a:defRPr>
            </a:lvl1pPr>
          </a:lstStyle>
          <a:p>
            <a:pPr>
              <a:defRPr/>
            </a:pPr>
            <a:fld id="{2ABB58AA-93DA-418D-B3C9-B95A00D3AD5B}" type="slidenum">
              <a:rPr lang="ru-RU"/>
              <a:pPr>
                <a:defRPr/>
              </a:pPr>
              <a:t>‹#›</a:t>
            </a:fld>
            <a:endParaRPr lang="ru-RU"/>
          </a:p>
        </p:txBody>
      </p:sp>
    </p:spTree>
    <p:extLst>
      <p:ext uri="{BB962C8B-B14F-4D97-AF65-F5344CB8AC3E}">
        <p14:creationId xmlns:p14="http://schemas.microsoft.com/office/powerpoint/2010/main" val="203568617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atin typeface="Tahoma" pitchFamily="34" charset="0"/>
              </a:defRPr>
            </a:lvl1pPr>
          </a:lstStyle>
          <a:p>
            <a:pPr>
              <a:defRPr/>
            </a:pPr>
            <a:endParaRPr lang="ru-RU"/>
          </a:p>
        </p:txBody>
      </p:sp>
      <p:sp>
        <p:nvSpPr>
          <p:cNvPr id="3" name="Нижний колонтитул 2"/>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4" name="Номер слайда 3"/>
          <p:cNvSpPr>
            <a:spLocks noGrp="1"/>
          </p:cNvSpPr>
          <p:nvPr>
            <p:ph type="sldNum" sz="quarter" idx="12"/>
          </p:nvPr>
        </p:nvSpPr>
        <p:spPr/>
        <p:txBody>
          <a:bodyPr/>
          <a:lstStyle>
            <a:lvl1pPr>
              <a:defRPr>
                <a:latin typeface="Tahoma" pitchFamily="34" charset="0"/>
              </a:defRPr>
            </a:lvl1pPr>
          </a:lstStyle>
          <a:p>
            <a:pPr>
              <a:defRPr/>
            </a:pPr>
            <a:fld id="{EE7E0262-7688-46F4-A4B7-7EECA7B78748}" type="slidenum">
              <a:rPr lang="ru-RU"/>
              <a:pPr>
                <a:defRPr/>
              </a:pPr>
              <a:t>‹#›</a:t>
            </a:fld>
            <a:endParaRPr lang="ru-RU"/>
          </a:p>
        </p:txBody>
      </p:sp>
    </p:spTree>
    <p:extLst>
      <p:ext uri="{BB962C8B-B14F-4D97-AF65-F5344CB8AC3E}">
        <p14:creationId xmlns:p14="http://schemas.microsoft.com/office/powerpoint/2010/main" val="13108907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atin typeface="Tahoma" pitchFamily="34" charset="0"/>
              </a:defRPr>
            </a:lvl1pPr>
          </a:lstStyle>
          <a:p>
            <a:pPr>
              <a:defRPr/>
            </a:pPr>
            <a:endParaRPr lang="ru-RU"/>
          </a:p>
        </p:txBody>
      </p:sp>
      <p:sp>
        <p:nvSpPr>
          <p:cNvPr id="6" name="Нижний колонтитул 5"/>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7" name="Номер слайда 6"/>
          <p:cNvSpPr>
            <a:spLocks noGrp="1"/>
          </p:cNvSpPr>
          <p:nvPr>
            <p:ph type="sldNum" sz="quarter" idx="12"/>
          </p:nvPr>
        </p:nvSpPr>
        <p:spPr/>
        <p:txBody>
          <a:bodyPr/>
          <a:lstStyle>
            <a:lvl1pPr>
              <a:defRPr>
                <a:latin typeface="Tahoma" pitchFamily="34" charset="0"/>
              </a:defRPr>
            </a:lvl1pPr>
          </a:lstStyle>
          <a:p>
            <a:pPr>
              <a:defRPr/>
            </a:pPr>
            <a:fld id="{4F2C0462-CD3E-4631-8677-E807D783E791}" type="slidenum">
              <a:rPr lang="ru-RU"/>
              <a:pPr>
                <a:defRPr/>
              </a:pPr>
              <a:t>‹#›</a:t>
            </a:fld>
            <a:endParaRPr lang="ru-RU"/>
          </a:p>
        </p:txBody>
      </p:sp>
    </p:spTree>
    <p:extLst>
      <p:ext uri="{BB962C8B-B14F-4D97-AF65-F5344CB8AC3E}">
        <p14:creationId xmlns:p14="http://schemas.microsoft.com/office/powerpoint/2010/main" val="35921767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atin typeface="Tahoma" pitchFamily="34" charset="0"/>
              </a:defRPr>
            </a:lvl1pPr>
          </a:lstStyle>
          <a:p>
            <a:pPr>
              <a:defRPr/>
            </a:pPr>
            <a:endParaRPr lang="ru-RU"/>
          </a:p>
        </p:txBody>
      </p:sp>
      <p:sp>
        <p:nvSpPr>
          <p:cNvPr id="6" name="Нижний колонтитул 5"/>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7" name="Номер слайда 6"/>
          <p:cNvSpPr>
            <a:spLocks noGrp="1"/>
          </p:cNvSpPr>
          <p:nvPr>
            <p:ph type="sldNum" sz="quarter" idx="12"/>
          </p:nvPr>
        </p:nvSpPr>
        <p:spPr/>
        <p:txBody>
          <a:bodyPr/>
          <a:lstStyle>
            <a:lvl1pPr>
              <a:defRPr>
                <a:latin typeface="Tahoma" pitchFamily="34" charset="0"/>
              </a:defRPr>
            </a:lvl1pPr>
          </a:lstStyle>
          <a:p>
            <a:pPr>
              <a:defRPr/>
            </a:pPr>
            <a:fld id="{1BEB942D-7103-4DF6-83E2-199CB6831D08}" type="slidenum">
              <a:rPr lang="ru-RU"/>
              <a:pPr>
                <a:defRPr/>
              </a:pPr>
              <a:t>‹#›</a:t>
            </a:fld>
            <a:endParaRPr lang="ru-RU"/>
          </a:p>
        </p:txBody>
      </p:sp>
    </p:spTree>
    <p:extLst>
      <p:ext uri="{BB962C8B-B14F-4D97-AF65-F5344CB8AC3E}">
        <p14:creationId xmlns:p14="http://schemas.microsoft.com/office/powerpoint/2010/main" val="2994821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atin typeface="Tahoma" pitchFamily="34" charset="0"/>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a:defRPr>
                <a:latin typeface="Tahoma" pitchFamily="34" charset="0"/>
              </a:defRPr>
            </a:lvl1pPr>
          </a:lstStyle>
          <a:p>
            <a:pPr>
              <a:defRPr/>
            </a:pPr>
            <a:fld id="{976FE56B-04CF-4114-93CB-CDC42D82D72D}" type="slidenum">
              <a:rPr lang="ru-RU"/>
              <a:pPr>
                <a:defRPr/>
              </a:pPr>
              <a:t>‹#›</a:t>
            </a:fld>
            <a:endParaRPr lang="ru-RU"/>
          </a:p>
        </p:txBody>
      </p:sp>
    </p:spTree>
    <p:extLst>
      <p:ext uri="{BB962C8B-B14F-4D97-AF65-F5344CB8AC3E}">
        <p14:creationId xmlns:p14="http://schemas.microsoft.com/office/powerpoint/2010/main" val="37342418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atin typeface="Tahoma" pitchFamily="34" charset="0"/>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atin typeface="Tahoma"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a:defRPr>
                <a:latin typeface="Tahoma" pitchFamily="34" charset="0"/>
              </a:defRPr>
            </a:lvl1pPr>
          </a:lstStyle>
          <a:p>
            <a:pPr>
              <a:defRPr/>
            </a:pPr>
            <a:fld id="{BA0AD239-133E-453D-B4DB-2956C7177642}" type="slidenum">
              <a:rPr lang="ru-RU"/>
              <a:pPr>
                <a:defRPr/>
              </a:pPr>
              <a:t>‹#›</a:t>
            </a:fld>
            <a:endParaRPr lang="ru-RU"/>
          </a:p>
        </p:txBody>
      </p:sp>
    </p:spTree>
    <p:extLst>
      <p:ext uri="{BB962C8B-B14F-4D97-AF65-F5344CB8AC3E}">
        <p14:creationId xmlns:p14="http://schemas.microsoft.com/office/powerpoint/2010/main" val="8811392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defRPr/>
              </a:pPr>
              <a:endParaRPr lang="ru-RU">
                <a:solidFill>
                  <a:srgbClr val="FFFFFF"/>
                </a:solidFill>
              </a:endParaRPr>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ru-RU" smtClean="0">
                <a:solidFill>
                  <a:srgbClr val="FFFFFF"/>
                </a:solidFill>
              </a:endParaRPr>
            </a:p>
          </p:txBody>
        </p:sp>
      </p:grpSp>
      <p:sp>
        <p:nvSpPr>
          <p:cNvPr id="16389"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16393"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ru-RU"/>
              <a:t>Образец заголовка</a:t>
            </a:r>
          </a:p>
        </p:txBody>
      </p:sp>
      <p:sp>
        <p:nvSpPr>
          <p:cNvPr id="7" name="Rectangle 6"/>
          <p:cNvSpPr>
            <a:spLocks noGrp="1" noChangeArrowheads="1"/>
          </p:cNvSpPr>
          <p:nvPr>
            <p:ph type="dt" sz="quarter" idx="10"/>
          </p:nvPr>
        </p:nvSpPr>
        <p:spPr/>
        <p:txBody>
          <a:bodyPr/>
          <a:lstStyle>
            <a:lvl1pPr>
              <a:defRPr/>
            </a:lvl1pPr>
          </a:lstStyle>
          <a:p>
            <a:pPr>
              <a:defRPr/>
            </a:pPr>
            <a:endParaRPr lang="ru-RU">
              <a:solidFill>
                <a:srgbClr val="FFFFFF"/>
              </a:solidFill>
            </a:endParaRPr>
          </a:p>
        </p:txBody>
      </p:sp>
      <p:sp>
        <p:nvSpPr>
          <p:cNvPr id="8" name="Rectangle 7"/>
          <p:cNvSpPr>
            <a:spLocks noGrp="1" noChangeArrowheads="1"/>
          </p:cNvSpPr>
          <p:nvPr>
            <p:ph type="ftr" sz="quarter" idx="11"/>
          </p:nvPr>
        </p:nvSpPr>
        <p:spPr/>
        <p:txBody>
          <a:bodyPr/>
          <a:lstStyle>
            <a:lvl1pPr>
              <a:defRPr/>
            </a:lvl1pPr>
          </a:lstStyle>
          <a:p>
            <a:pPr>
              <a:defRPr/>
            </a:pPr>
            <a:endParaRPr lang="ru-RU">
              <a:solidFill>
                <a:srgbClr val="FFFFFF"/>
              </a:solidFill>
            </a:endParaRPr>
          </a:p>
        </p:txBody>
      </p:sp>
      <p:sp>
        <p:nvSpPr>
          <p:cNvPr id="9" name="Rectangle 8"/>
          <p:cNvSpPr>
            <a:spLocks noGrp="1" noChangeArrowheads="1"/>
          </p:cNvSpPr>
          <p:nvPr>
            <p:ph type="sldNum" sz="quarter" idx="12"/>
          </p:nvPr>
        </p:nvSpPr>
        <p:spPr/>
        <p:txBody>
          <a:bodyPr/>
          <a:lstStyle>
            <a:lvl1pPr>
              <a:defRPr/>
            </a:lvl1pPr>
          </a:lstStyle>
          <a:p>
            <a:pPr>
              <a:defRPr/>
            </a:pPr>
            <a:fld id="{E0BC3F8A-7EAF-48B2-9B52-FF532C2D851A}"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4766319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9"/>
          <p:cNvSpPr>
            <a:spLocks noGrp="1" noChangeArrowheads="1"/>
          </p:cNvSpPr>
          <p:nvPr>
            <p:ph type="sldNum" sz="quarter" idx="12"/>
          </p:nvPr>
        </p:nvSpPr>
        <p:spPr>
          <a:ln/>
        </p:spPr>
        <p:txBody>
          <a:bodyPr/>
          <a:lstStyle>
            <a:lvl1pPr>
              <a:defRPr/>
            </a:lvl1pPr>
          </a:lstStyle>
          <a:p>
            <a:pPr>
              <a:defRPr/>
            </a:pPr>
            <a:fld id="{C327BBDD-E86C-473C-B375-8125114D3B07}"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6914078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9"/>
          <p:cNvSpPr>
            <a:spLocks noGrp="1" noChangeArrowheads="1"/>
          </p:cNvSpPr>
          <p:nvPr>
            <p:ph type="sldNum" sz="quarter" idx="12"/>
          </p:nvPr>
        </p:nvSpPr>
        <p:spPr>
          <a:ln/>
        </p:spPr>
        <p:txBody>
          <a:bodyPr/>
          <a:lstStyle>
            <a:lvl1pPr>
              <a:defRPr/>
            </a:lvl1pPr>
          </a:lstStyle>
          <a:p>
            <a:pPr>
              <a:defRPr/>
            </a:pPr>
            <a:fld id="{9D306623-BFAA-4877-A5FA-1AEC8745C382}"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6236628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9"/>
          <p:cNvSpPr>
            <a:spLocks noGrp="1" noChangeArrowheads="1"/>
          </p:cNvSpPr>
          <p:nvPr>
            <p:ph type="sldNum" sz="quarter" idx="12"/>
          </p:nvPr>
        </p:nvSpPr>
        <p:spPr>
          <a:ln/>
        </p:spPr>
        <p:txBody>
          <a:bodyPr/>
          <a:lstStyle>
            <a:lvl1pPr>
              <a:defRPr/>
            </a:lvl1pPr>
          </a:lstStyle>
          <a:p>
            <a:pPr>
              <a:defRPr/>
            </a:pPr>
            <a:fld id="{1B2F07FD-C035-4B89-A92E-59ABB5488F68}"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016095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8"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9" name="Rectangle 9"/>
          <p:cNvSpPr>
            <a:spLocks noGrp="1" noChangeArrowheads="1"/>
          </p:cNvSpPr>
          <p:nvPr>
            <p:ph type="sldNum" sz="quarter" idx="12"/>
          </p:nvPr>
        </p:nvSpPr>
        <p:spPr>
          <a:ln/>
        </p:spPr>
        <p:txBody>
          <a:bodyPr/>
          <a:lstStyle>
            <a:lvl1pPr>
              <a:defRPr/>
            </a:lvl1pPr>
          </a:lstStyle>
          <a:p>
            <a:pPr>
              <a:defRPr/>
            </a:pPr>
            <a:fld id="{D2807124-D8C8-4131-82FC-252B3C22F896}"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3253750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4"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5" name="Rectangle 9"/>
          <p:cNvSpPr>
            <a:spLocks noGrp="1" noChangeArrowheads="1"/>
          </p:cNvSpPr>
          <p:nvPr>
            <p:ph type="sldNum" sz="quarter" idx="12"/>
          </p:nvPr>
        </p:nvSpPr>
        <p:spPr>
          <a:ln/>
        </p:spPr>
        <p:txBody>
          <a:bodyPr/>
          <a:lstStyle>
            <a:lvl1pPr>
              <a:defRPr/>
            </a:lvl1pPr>
          </a:lstStyle>
          <a:p>
            <a:pPr>
              <a:defRPr/>
            </a:pPr>
            <a:fld id="{212EA6AB-226F-422A-A6E6-8609CC0F6436}"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9340127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3"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4" name="Rectangle 9"/>
          <p:cNvSpPr>
            <a:spLocks noGrp="1" noChangeArrowheads="1"/>
          </p:cNvSpPr>
          <p:nvPr>
            <p:ph type="sldNum" sz="quarter" idx="12"/>
          </p:nvPr>
        </p:nvSpPr>
        <p:spPr>
          <a:ln/>
        </p:spPr>
        <p:txBody>
          <a:bodyPr/>
          <a:lstStyle>
            <a:lvl1pPr>
              <a:defRPr/>
            </a:lvl1pPr>
          </a:lstStyle>
          <a:p>
            <a:pPr>
              <a:defRPr/>
            </a:pPr>
            <a:fld id="{A9FA2731-0367-4B02-9EE6-3CB3E5CA5068}"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035246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9"/>
          <p:cNvSpPr>
            <a:spLocks noGrp="1" noChangeArrowheads="1"/>
          </p:cNvSpPr>
          <p:nvPr>
            <p:ph type="sldNum" sz="quarter" idx="12"/>
          </p:nvPr>
        </p:nvSpPr>
        <p:spPr>
          <a:ln/>
        </p:spPr>
        <p:txBody>
          <a:bodyPr/>
          <a:lstStyle>
            <a:lvl1pPr>
              <a:defRPr/>
            </a:lvl1pPr>
          </a:lstStyle>
          <a:p>
            <a:pPr>
              <a:defRPr/>
            </a:pPr>
            <a:fld id="{7D65DB37-81E7-443F-B86A-E9C8B666FB84}"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9377212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9"/>
          <p:cNvSpPr>
            <a:spLocks noGrp="1" noChangeArrowheads="1"/>
          </p:cNvSpPr>
          <p:nvPr>
            <p:ph type="sldNum" sz="quarter" idx="12"/>
          </p:nvPr>
        </p:nvSpPr>
        <p:spPr>
          <a:ln/>
        </p:spPr>
        <p:txBody>
          <a:bodyPr/>
          <a:lstStyle>
            <a:lvl1pPr>
              <a:defRPr/>
            </a:lvl1pPr>
          </a:lstStyle>
          <a:p>
            <a:pPr>
              <a:defRPr/>
            </a:pPr>
            <a:fld id="{42E37301-3C73-40E5-8CDF-BBB20A4C1ECD}"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6881352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9"/>
          <p:cNvSpPr>
            <a:spLocks noGrp="1" noChangeArrowheads="1"/>
          </p:cNvSpPr>
          <p:nvPr>
            <p:ph type="sldNum" sz="quarter" idx="12"/>
          </p:nvPr>
        </p:nvSpPr>
        <p:spPr>
          <a:ln/>
        </p:spPr>
        <p:txBody>
          <a:bodyPr/>
          <a:lstStyle>
            <a:lvl1pPr>
              <a:defRPr/>
            </a:lvl1pPr>
          </a:lstStyle>
          <a:p>
            <a:pPr>
              <a:defRPr/>
            </a:pPr>
            <a:fld id="{F4489C71-3A4A-4CA0-B5FE-7EA0D6B00EA8}"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5845556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213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21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9"/>
          <p:cNvSpPr>
            <a:spLocks noGrp="1" noChangeArrowheads="1"/>
          </p:cNvSpPr>
          <p:nvPr>
            <p:ph type="sldNum" sz="quarter" idx="12"/>
          </p:nvPr>
        </p:nvSpPr>
        <p:spPr>
          <a:ln/>
        </p:spPr>
        <p:txBody>
          <a:bodyPr/>
          <a:lstStyle>
            <a:lvl1pPr>
              <a:defRPr/>
            </a:lvl1pPr>
          </a:lstStyle>
          <a:p>
            <a:pPr>
              <a:defRPr/>
            </a:pPr>
            <a:fld id="{D14B016A-BBC8-4A39-99E3-F6A018322EB7}"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9824671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defRPr/>
              </a:pPr>
              <a:endParaRPr lang="ru-RU">
                <a:solidFill>
                  <a:srgbClr val="FFFFFF"/>
                </a:solidFill>
              </a:endParaRPr>
            </a:p>
          </p:txBody>
        </p:sp>
        <p:sp>
          <p:nvSpPr>
            <p:cNvPr id="6"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ru-RU" smtClean="0">
                <a:solidFill>
                  <a:srgbClr val="FFFFFF"/>
                </a:solidFill>
              </a:endParaRPr>
            </a:p>
          </p:txBody>
        </p:sp>
      </p:grpSp>
      <p:sp>
        <p:nvSpPr>
          <p:cNvPr id="16389"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16393"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ru-RU"/>
              <a:t>Образец заголовка</a:t>
            </a:r>
          </a:p>
        </p:txBody>
      </p:sp>
      <p:sp>
        <p:nvSpPr>
          <p:cNvPr id="7" name="Rectangle 6"/>
          <p:cNvSpPr>
            <a:spLocks noGrp="1" noChangeArrowheads="1"/>
          </p:cNvSpPr>
          <p:nvPr>
            <p:ph type="dt" sz="quarter" idx="10"/>
          </p:nvPr>
        </p:nvSpPr>
        <p:spPr/>
        <p:txBody>
          <a:bodyPr/>
          <a:lstStyle>
            <a:lvl1pPr>
              <a:defRPr/>
            </a:lvl1pPr>
          </a:lstStyle>
          <a:p>
            <a:pPr>
              <a:defRPr/>
            </a:pPr>
            <a:endParaRPr lang="ru-RU">
              <a:solidFill>
                <a:srgbClr val="FFFFFF"/>
              </a:solidFill>
            </a:endParaRPr>
          </a:p>
        </p:txBody>
      </p:sp>
      <p:sp>
        <p:nvSpPr>
          <p:cNvPr id="8" name="Rectangle 7"/>
          <p:cNvSpPr>
            <a:spLocks noGrp="1" noChangeArrowheads="1"/>
          </p:cNvSpPr>
          <p:nvPr>
            <p:ph type="ftr" sz="quarter" idx="11"/>
          </p:nvPr>
        </p:nvSpPr>
        <p:spPr/>
        <p:txBody>
          <a:bodyPr/>
          <a:lstStyle>
            <a:lvl1pPr>
              <a:defRPr/>
            </a:lvl1pPr>
          </a:lstStyle>
          <a:p>
            <a:pPr>
              <a:defRPr/>
            </a:pPr>
            <a:endParaRPr lang="ru-RU">
              <a:solidFill>
                <a:srgbClr val="FFFFFF"/>
              </a:solidFill>
            </a:endParaRPr>
          </a:p>
        </p:txBody>
      </p:sp>
      <p:sp>
        <p:nvSpPr>
          <p:cNvPr id="9" name="Rectangle 8"/>
          <p:cNvSpPr>
            <a:spLocks noGrp="1" noChangeArrowheads="1"/>
          </p:cNvSpPr>
          <p:nvPr>
            <p:ph type="sldNum" sz="quarter" idx="12"/>
          </p:nvPr>
        </p:nvSpPr>
        <p:spPr/>
        <p:txBody>
          <a:bodyPr/>
          <a:lstStyle>
            <a:lvl1pPr>
              <a:defRPr/>
            </a:lvl1pPr>
          </a:lstStyle>
          <a:p>
            <a:pPr>
              <a:defRPr/>
            </a:pPr>
            <a:fld id="{E0BC3F8A-7EAF-48B2-9B52-FF532C2D851A}"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67764748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9"/>
          <p:cNvSpPr>
            <a:spLocks noGrp="1" noChangeArrowheads="1"/>
          </p:cNvSpPr>
          <p:nvPr>
            <p:ph type="sldNum" sz="quarter" idx="12"/>
          </p:nvPr>
        </p:nvSpPr>
        <p:spPr>
          <a:ln/>
        </p:spPr>
        <p:txBody>
          <a:bodyPr/>
          <a:lstStyle>
            <a:lvl1pPr>
              <a:defRPr/>
            </a:lvl1pPr>
          </a:lstStyle>
          <a:p>
            <a:pPr>
              <a:defRPr/>
            </a:pPr>
            <a:fld id="{C327BBDD-E86C-473C-B375-8125114D3B07}"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86970035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9"/>
          <p:cNvSpPr>
            <a:spLocks noGrp="1" noChangeArrowheads="1"/>
          </p:cNvSpPr>
          <p:nvPr>
            <p:ph type="sldNum" sz="quarter" idx="12"/>
          </p:nvPr>
        </p:nvSpPr>
        <p:spPr>
          <a:ln/>
        </p:spPr>
        <p:txBody>
          <a:bodyPr/>
          <a:lstStyle>
            <a:lvl1pPr>
              <a:defRPr/>
            </a:lvl1pPr>
          </a:lstStyle>
          <a:p>
            <a:pPr>
              <a:defRPr/>
            </a:pPr>
            <a:fld id="{9D306623-BFAA-4877-A5FA-1AEC8745C382}"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0659992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9"/>
          <p:cNvSpPr>
            <a:spLocks noGrp="1" noChangeArrowheads="1"/>
          </p:cNvSpPr>
          <p:nvPr>
            <p:ph type="sldNum" sz="quarter" idx="12"/>
          </p:nvPr>
        </p:nvSpPr>
        <p:spPr>
          <a:ln/>
        </p:spPr>
        <p:txBody>
          <a:bodyPr/>
          <a:lstStyle>
            <a:lvl1pPr>
              <a:defRPr/>
            </a:lvl1pPr>
          </a:lstStyle>
          <a:p>
            <a:pPr>
              <a:defRPr/>
            </a:pPr>
            <a:fld id="{1B2F07FD-C035-4B89-A92E-59ABB5488F68}"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5086106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8"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9" name="Rectangle 9"/>
          <p:cNvSpPr>
            <a:spLocks noGrp="1" noChangeArrowheads="1"/>
          </p:cNvSpPr>
          <p:nvPr>
            <p:ph type="sldNum" sz="quarter" idx="12"/>
          </p:nvPr>
        </p:nvSpPr>
        <p:spPr>
          <a:ln/>
        </p:spPr>
        <p:txBody>
          <a:bodyPr/>
          <a:lstStyle>
            <a:lvl1pPr>
              <a:defRPr/>
            </a:lvl1pPr>
          </a:lstStyle>
          <a:p>
            <a:pPr>
              <a:defRPr/>
            </a:pPr>
            <a:fld id="{D2807124-D8C8-4131-82FC-252B3C22F896}"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39487881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4"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5" name="Rectangle 9"/>
          <p:cNvSpPr>
            <a:spLocks noGrp="1" noChangeArrowheads="1"/>
          </p:cNvSpPr>
          <p:nvPr>
            <p:ph type="sldNum" sz="quarter" idx="12"/>
          </p:nvPr>
        </p:nvSpPr>
        <p:spPr>
          <a:ln/>
        </p:spPr>
        <p:txBody>
          <a:bodyPr/>
          <a:lstStyle>
            <a:lvl1pPr>
              <a:defRPr/>
            </a:lvl1pPr>
          </a:lstStyle>
          <a:p>
            <a:pPr>
              <a:defRPr/>
            </a:pPr>
            <a:fld id="{212EA6AB-226F-422A-A6E6-8609CC0F6436}"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4266972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3"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4" name="Rectangle 9"/>
          <p:cNvSpPr>
            <a:spLocks noGrp="1" noChangeArrowheads="1"/>
          </p:cNvSpPr>
          <p:nvPr>
            <p:ph type="sldNum" sz="quarter" idx="12"/>
          </p:nvPr>
        </p:nvSpPr>
        <p:spPr>
          <a:ln/>
        </p:spPr>
        <p:txBody>
          <a:bodyPr/>
          <a:lstStyle>
            <a:lvl1pPr>
              <a:defRPr/>
            </a:lvl1pPr>
          </a:lstStyle>
          <a:p>
            <a:pPr>
              <a:defRPr/>
            </a:pPr>
            <a:fld id="{A9FA2731-0367-4B02-9EE6-3CB3E5CA5068}"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98789802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9"/>
          <p:cNvSpPr>
            <a:spLocks noGrp="1" noChangeArrowheads="1"/>
          </p:cNvSpPr>
          <p:nvPr>
            <p:ph type="sldNum" sz="quarter" idx="12"/>
          </p:nvPr>
        </p:nvSpPr>
        <p:spPr>
          <a:ln/>
        </p:spPr>
        <p:txBody>
          <a:bodyPr/>
          <a:lstStyle>
            <a:lvl1pPr>
              <a:defRPr/>
            </a:lvl1pPr>
          </a:lstStyle>
          <a:p>
            <a:pPr>
              <a:defRPr/>
            </a:pPr>
            <a:fld id="{7D65DB37-81E7-443F-B86A-E9C8B666FB84}"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24833739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9"/>
          <p:cNvSpPr>
            <a:spLocks noGrp="1" noChangeArrowheads="1"/>
          </p:cNvSpPr>
          <p:nvPr>
            <p:ph type="sldNum" sz="quarter" idx="12"/>
          </p:nvPr>
        </p:nvSpPr>
        <p:spPr>
          <a:ln/>
        </p:spPr>
        <p:txBody>
          <a:bodyPr/>
          <a:lstStyle>
            <a:lvl1pPr>
              <a:defRPr/>
            </a:lvl1pPr>
          </a:lstStyle>
          <a:p>
            <a:pPr>
              <a:defRPr/>
            </a:pPr>
            <a:fld id="{42E37301-3C73-40E5-8CDF-BBB20A4C1ECD}"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17498742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9"/>
          <p:cNvSpPr>
            <a:spLocks noGrp="1" noChangeArrowheads="1"/>
          </p:cNvSpPr>
          <p:nvPr>
            <p:ph type="sldNum" sz="quarter" idx="12"/>
          </p:nvPr>
        </p:nvSpPr>
        <p:spPr>
          <a:ln/>
        </p:spPr>
        <p:txBody>
          <a:bodyPr/>
          <a:lstStyle>
            <a:lvl1pPr>
              <a:defRPr/>
            </a:lvl1pPr>
          </a:lstStyle>
          <a:p>
            <a:pPr>
              <a:defRPr/>
            </a:pPr>
            <a:fld id="{F4489C71-3A4A-4CA0-B5FE-7EA0D6B00EA8}"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852448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213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21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8"/>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9"/>
          <p:cNvSpPr>
            <a:spLocks noGrp="1" noChangeArrowheads="1"/>
          </p:cNvSpPr>
          <p:nvPr>
            <p:ph type="sldNum" sz="quarter" idx="12"/>
          </p:nvPr>
        </p:nvSpPr>
        <p:spPr>
          <a:ln/>
        </p:spPr>
        <p:txBody>
          <a:bodyPr/>
          <a:lstStyle>
            <a:lvl1pPr>
              <a:defRPr/>
            </a:lvl1pPr>
          </a:lstStyle>
          <a:p>
            <a:pPr>
              <a:defRPr/>
            </a:pPr>
            <a:fld id="{D14B016A-BBC8-4A39-99E3-F6A018322EB7}"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4880237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8" name="Rectangle 6"/>
            <p:cNvSpPr>
              <a:spLocks noChangeArrowheads="1"/>
            </p:cNvSpPr>
            <p:nvPr userDrawn="1"/>
          </p:nvSpPr>
          <p:spPr bwMode="hidden">
            <a:xfrm>
              <a:off x="2256" y="0"/>
              <a:ext cx="240"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5" name="Rectangle 13"/>
            <p:cNvSpPr>
              <a:spLocks noChangeArrowheads="1"/>
            </p:cNvSpPr>
            <p:nvPr userDrawn="1"/>
          </p:nvSpPr>
          <p:spPr bwMode="hidden">
            <a:xfrm>
              <a:off x="1248" y="0"/>
              <a:ext cx="144"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6" name="Rectangle 14"/>
            <p:cNvSpPr>
              <a:spLocks noChangeArrowheads="1"/>
            </p:cNvSpPr>
            <p:nvPr userDrawn="1"/>
          </p:nvSpPr>
          <p:spPr bwMode="hidden">
            <a:xfrm>
              <a:off x="3300" y="0"/>
              <a:ext cx="252"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4"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fontAlgn="base">
                <a:spcBef>
                  <a:spcPct val="0"/>
                </a:spcBef>
                <a:spcAft>
                  <a:spcPct val="0"/>
                </a:spcAft>
              </a:pPr>
              <a:endParaRPr lang="ru-RU" sz="2400" smtClean="0">
                <a:solidFill>
                  <a:srgbClr val="FFFFFF"/>
                </a:solidFill>
                <a:latin typeface="Impact" pitchFamily="34" charset="0"/>
              </a:endParaRPr>
            </a:p>
          </p:txBody>
        </p:sp>
        <p:sp>
          <p:nvSpPr>
            <p:cNvPr id="25"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p:spPr>
          <p:txBody>
            <a:bodyPr/>
            <a:lstStyle/>
            <a:p>
              <a:pPr fontAlgn="base">
                <a:spcBef>
                  <a:spcPct val="0"/>
                </a:spcBef>
                <a:spcAft>
                  <a:spcPct val="0"/>
                </a:spcAft>
                <a:defRPr/>
              </a:pPr>
              <a:endParaRPr lang="ru-RU" sz="2400">
                <a:solidFill>
                  <a:srgbClr val="FFFFFF"/>
                </a:solidFill>
                <a:latin typeface="Impact" pitchFamily="34" charset="0"/>
              </a:endParaRPr>
            </a:p>
          </p:txBody>
        </p:sp>
      </p:grpSp>
      <p:sp>
        <p:nvSpPr>
          <p:cNvPr id="117784" name="Rectangle 24"/>
          <p:cNvSpPr>
            <a:spLocks noGrp="1" noChangeArrowheads="1"/>
          </p:cNvSpPr>
          <p:nvPr>
            <p:ph type="ctrTitle" sz="quarter"/>
          </p:nvPr>
        </p:nvSpPr>
        <p:spPr>
          <a:xfrm>
            <a:off x="685800" y="1600200"/>
            <a:ext cx="7772400" cy="1828800"/>
          </a:xfrm>
        </p:spPr>
        <p:txBody>
          <a:bodyPr/>
          <a:lstStyle>
            <a:lvl1pPr>
              <a:defRPr sz="4800"/>
            </a:lvl1pPr>
          </a:lstStyle>
          <a:p>
            <a:pPr lvl="0"/>
            <a:r>
              <a:rPr lang="ru-RU" altLang="ru-RU" noProof="0" smtClean="0"/>
              <a:t>Образец заголовка</a:t>
            </a:r>
          </a:p>
        </p:txBody>
      </p:sp>
      <p:sp>
        <p:nvSpPr>
          <p:cNvPr id="117785"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ru-RU" altLang="ru-RU" noProof="0" smtClean="0"/>
              <a:t>Образец подзаголовка</a:t>
            </a:r>
          </a:p>
        </p:txBody>
      </p:sp>
      <p:sp>
        <p:nvSpPr>
          <p:cNvPr id="26" name="Rectangle 26"/>
          <p:cNvSpPr>
            <a:spLocks noGrp="1" noChangeArrowheads="1"/>
          </p:cNvSpPr>
          <p:nvPr>
            <p:ph type="dt" sz="quarter" idx="10"/>
          </p:nvPr>
        </p:nvSpPr>
        <p:spPr>
          <a:xfrm>
            <a:off x="457200" y="6243638"/>
            <a:ext cx="2133600" cy="457200"/>
          </a:xfrm>
        </p:spPr>
        <p:txBody>
          <a:bodyPr/>
          <a:lstStyle>
            <a:lvl1pPr>
              <a:defRPr/>
            </a:lvl1pPr>
          </a:lstStyle>
          <a:p>
            <a:pPr>
              <a:defRPr/>
            </a:pPr>
            <a:endParaRPr lang="ru-RU" altLang="ru-RU">
              <a:solidFill>
                <a:srgbClr val="FFFFFF"/>
              </a:solidFill>
            </a:endParaRPr>
          </a:p>
        </p:txBody>
      </p:sp>
      <p:sp>
        <p:nvSpPr>
          <p:cNvPr id="27" name="Rectangle 27"/>
          <p:cNvSpPr>
            <a:spLocks noGrp="1" noChangeArrowheads="1"/>
          </p:cNvSpPr>
          <p:nvPr>
            <p:ph type="ftr" sz="quarter" idx="11"/>
          </p:nvPr>
        </p:nvSpPr>
        <p:spPr/>
        <p:txBody>
          <a:bodyPr/>
          <a:lstStyle>
            <a:lvl1pPr>
              <a:defRPr/>
            </a:lvl1pPr>
          </a:lstStyle>
          <a:p>
            <a:pPr>
              <a:defRPr/>
            </a:pPr>
            <a:endParaRPr lang="ru-RU" altLang="ru-RU">
              <a:solidFill>
                <a:srgbClr val="FFFFFF"/>
              </a:solidFill>
            </a:endParaRPr>
          </a:p>
        </p:txBody>
      </p:sp>
      <p:sp>
        <p:nvSpPr>
          <p:cNvPr id="28" name="Rectangle 28"/>
          <p:cNvSpPr>
            <a:spLocks noGrp="1" noChangeArrowheads="1"/>
          </p:cNvSpPr>
          <p:nvPr>
            <p:ph type="sldNum" sz="quarter" idx="12"/>
          </p:nvPr>
        </p:nvSpPr>
        <p:spPr/>
        <p:txBody>
          <a:bodyPr/>
          <a:lstStyle>
            <a:lvl1pPr>
              <a:defRPr/>
            </a:lvl1pPr>
          </a:lstStyle>
          <a:p>
            <a:pPr>
              <a:defRPr/>
            </a:pPr>
            <a:fld id="{5EC50497-B831-4A7E-9AD6-C09970B56129}" type="slidenum">
              <a:rPr lang="ru-RU" altLang="ru-RU">
                <a:solidFill>
                  <a:srgbClr val="FFFFFF"/>
                </a:solidFill>
              </a:rPr>
              <a:pPr>
                <a:defRPr/>
              </a:pPr>
              <a:t>‹#›</a:t>
            </a:fld>
            <a:endParaRPr lang="ru-RU" altLang="ru-RU">
              <a:solidFill>
                <a:srgbClr val="FFFFFF"/>
              </a:solidFill>
            </a:endParaRPr>
          </a:p>
        </p:txBody>
      </p:sp>
    </p:spTree>
    <p:extLst>
      <p:ext uri="{BB962C8B-B14F-4D97-AF65-F5344CB8AC3E}">
        <p14:creationId xmlns:p14="http://schemas.microsoft.com/office/powerpoint/2010/main" val="4127508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A3595DEE-3B33-42D8-B85E-63743D10611C}"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48858939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D3193FED-C52D-4487-BDA8-77CE518737A4}"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22149705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78888F06-28AA-4075-8F1B-85318C2C0031}"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53826621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8" name="Rectangle 27"/>
          <p:cNvSpPr>
            <a:spLocks noGrp="1" noChangeArrowheads="1"/>
          </p:cNvSpPr>
          <p:nvPr>
            <p:ph type="sldNum" sz="quarter" idx="11"/>
          </p:nvPr>
        </p:nvSpPr>
        <p:spPr>
          <a:ln/>
        </p:spPr>
        <p:txBody>
          <a:bodyPr/>
          <a:lstStyle>
            <a:lvl1pPr>
              <a:defRPr/>
            </a:lvl1pPr>
          </a:lstStyle>
          <a:p>
            <a:pPr>
              <a:defRPr/>
            </a:pPr>
            <a:fld id="{78ECD722-3A07-4C51-BC90-D5E63F9BDF97}" type="slidenum">
              <a:rPr lang="ru-RU" altLang="ru-RU">
                <a:solidFill>
                  <a:srgbClr val="FFFFFF"/>
                </a:solidFill>
              </a:rPr>
              <a:pPr>
                <a:defRPr/>
              </a:pPr>
              <a:t>‹#›</a:t>
            </a:fld>
            <a:endParaRPr lang="ru-RU" altLang="ru-RU">
              <a:solidFill>
                <a:srgbClr val="FFFFFF"/>
              </a:solidFill>
            </a:endParaRPr>
          </a:p>
        </p:txBody>
      </p:sp>
      <p:sp>
        <p:nvSpPr>
          <p:cNvPr id="9"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3544491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4" name="Rectangle 27"/>
          <p:cNvSpPr>
            <a:spLocks noGrp="1" noChangeArrowheads="1"/>
          </p:cNvSpPr>
          <p:nvPr>
            <p:ph type="sldNum" sz="quarter" idx="11"/>
          </p:nvPr>
        </p:nvSpPr>
        <p:spPr>
          <a:ln/>
        </p:spPr>
        <p:txBody>
          <a:bodyPr/>
          <a:lstStyle>
            <a:lvl1pPr>
              <a:defRPr/>
            </a:lvl1pPr>
          </a:lstStyle>
          <a:p>
            <a:pPr>
              <a:defRPr/>
            </a:pPr>
            <a:fld id="{C7324029-7616-419B-88D6-70B49C3BE96A}" type="slidenum">
              <a:rPr lang="ru-RU" altLang="ru-RU">
                <a:solidFill>
                  <a:srgbClr val="FFFFFF"/>
                </a:solidFill>
              </a:rPr>
              <a:pPr>
                <a:defRPr/>
              </a:pPr>
              <a:t>‹#›</a:t>
            </a:fld>
            <a:endParaRPr lang="ru-RU" altLang="ru-RU">
              <a:solidFill>
                <a:srgbClr val="FFFFFF"/>
              </a:solidFill>
            </a:endParaRPr>
          </a:p>
        </p:txBody>
      </p:sp>
      <p:sp>
        <p:nvSpPr>
          <p:cNvPr id="5"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8699487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3" name="Rectangle 27"/>
          <p:cNvSpPr>
            <a:spLocks noGrp="1" noChangeArrowheads="1"/>
          </p:cNvSpPr>
          <p:nvPr>
            <p:ph type="sldNum" sz="quarter" idx="11"/>
          </p:nvPr>
        </p:nvSpPr>
        <p:spPr>
          <a:ln/>
        </p:spPr>
        <p:txBody>
          <a:bodyPr/>
          <a:lstStyle>
            <a:lvl1pPr>
              <a:defRPr/>
            </a:lvl1pPr>
          </a:lstStyle>
          <a:p>
            <a:pPr>
              <a:defRPr/>
            </a:pPr>
            <a:fld id="{A5CB9538-E371-4213-94F5-1C88DA8AC90F}" type="slidenum">
              <a:rPr lang="ru-RU" altLang="ru-RU">
                <a:solidFill>
                  <a:srgbClr val="FFFFFF"/>
                </a:solidFill>
              </a:rPr>
              <a:pPr>
                <a:defRPr/>
              </a:pPr>
              <a:t>‹#›</a:t>
            </a:fld>
            <a:endParaRPr lang="ru-RU" altLang="ru-RU">
              <a:solidFill>
                <a:srgbClr val="FFFFFF"/>
              </a:solidFill>
            </a:endParaRPr>
          </a:p>
        </p:txBody>
      </p:sp>
      <p:sp>
        <p:nvSpPr>
          <p:cNvPr id="4"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49417043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B8276F45-0EE0-4624-9E60-1871EE096DD8}"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630000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0813EC7D-7B35-4856-8268-7AB9131D210E}"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268701502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E5D112FF-31F8-4D33-8EE6-6FB13BEFF256}"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252678238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A0C6A933-102F-4968-890A-BCDF9D285B90}"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14204718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8" name="Rectangle 6"/>
            <p:cNvSpPr>
              <a:spLocks noChangeArrowheads="1"/>
            </p:cNvSpPr>
            <p:nvPr userDrawn="1"/>
          </p:nvSpPr>
          <p:spPr bwMode="hidden">
            <a:xfrm>
              <a:off x="2256" y="0"/>
              <a:ext cx="240"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5" name="Rectangle 13"/>
            <p:cNvSpPr>
              <a:spLocks noChangeArrowheads="1"/>
            </p:cNvSpPr>
            <p:nvPr userDrawn="1"/>
          </p:nvSpPr>
          <p:spPr bwMode="hidden">
            <a:xfrm>
              <a:off x="1248" y="0"/>
              <a:ext cx="144"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6" name="Rectangle 14"/>
            <p:cNvSpPr>
              <a:spLocks noChangeArrowheads="1"/>
            </p:cNvSpPr>
            <p:nvPr userDrawn="1"/>
          </p:nvSpPr>
          <p:spPr bwMode="hidden">
            <a:xfrm>
              <a:off x="3300" y="0"/>
              <a:ext cx="252"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4"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fontAlgn="base">
                <a:spcBef>
                  <a:spcPct val="0"/>
                </a:spcBef>
                <a:spcAft>
                  <a:spcPct val="0"/>
                </a:spcAft>
              </a:pPr>
              <a:endParaRPr lang="ru-RU" sz="2400" smtClean="0">
                <a:solidFill>
                  <a:srgbClr val="FFFFFF"/>
                </a:solidFill>
                <a:latin typeface="Impact" pitchFamily="34" charset="0"/>
              </a:endParaRPr>
            </a:p>
          </p:txBody>
        </p:sp>
        <p:sp>
          <p:nvSpPr>
            <p:cNvPr id="25"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p:spPr>
          <p:txBody>
            <a:bodyPr/>
            <a:lstStyle/>
            <a:p>
              <a:pPr fontAlgn="base">
                <a:spcBef>
                  <a:spcPct val="0"/>
                </a:spcBef>
                <a:spcAft>
                  <a:spcPct val="0"/>
                </a:spcAft>
                <a:defRPr/>
              </a:pPr>
              <a:endParaRPr lang="ru-RU" sz="2400">
                <a:solidFill>
                  <a:srgbClr val="FFFFFF"/>
                </a:solidFill>
                <a:latin typeface="Impact" pitchFamily="34" charset="0"/>
              </a:endParaRPr>
            </a:p>
          </p:txBody>
        </p:sp>
      </p:grpSp>
      <p:sp>
        <p:nvSpPr>
          <p:cNvPr id="117784" name="Rectangle 24"/>
          <p:cNvSpPr>
            <a:spLocks noGrp="1" noChangeArrowheads="1"/>
          </p:cNvSpPr>
          <p:nvPr>
            <p:ph type="ctrTitle" sz="quarter"/>
          </p:nvPr>
        </p:nvSpPr>
        <p:spPr>
          <a:xfrm>
            <a:off x="685800" y="1600200"/>
            <a:ext cx="7772400" cy="1828800"/>
          </a:xfrm>
        </p:spPr>
        <p:txBody>
          <a:bodyPr/>
          <a:lstStyle>
            <a:lvl1pPr>
              <a:defRPr sz="4800"/>
            </a:lvl1pPr>
          </a:lstStyle>
          <a:p>
            <a:pPr lvl="0"/>
            <a:r>
              <a:rPr lang="ru-RU" altLang="ru-RU" noProof="0" smtClean="0"/>
              <a:t>Образец заголовка</a:t>
            </a:r>
          </a:p>
        </p:txBody>
      </p:sp>
      <p:sp>
        <p:nvSpPr>
          <p:cNvPr id="117785"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ru-RU" altLang="ru-RU" noProof="0" smtClean="0"/>
              <a:t>Образец подзаголовка</a:t>
            </a:r>
          </a:p>
        </p:txBody>
      </p:sp>
      <p:sp>
        <p:nvSpPr>
          <p:cNvPr id="26" name="Rectangle 26"/>
          <p:cNvSpPr>
            <a:spLocks noGrp="1" noChangeArrowheads="1"/>
          </p:cNvSpPr>
          <p:nvPr>
            <p:ph type="dt" sz="quarter" idx="10"/>
          </p:nvPr>
        </p:nvSpPr>
        <p:spPr>
          <a:xfrm>
            <a:off x="457200" y="6243638"/>
            <a:ext cx="2133600" cy="457200"/>
          </a:xfrm>
        </p:spPr>
        <p:txBody>
          <a:bodyPr/>
          <a:lstStyle>
            <a:lvl1pPr>
              <a:defRPr/>
            </a:lvl1pPr>
          </a:lstStyle>
          <a:p>
            <a:pPr>
              <a:defRPr/>
            </a:pPr>
            <a:endParaRPr lang="ru-RU" altLang="ru-RU">
              <a:solidFill>
                <a:srgbClr val="FFFFFF"/>
              </a:solidFill>
            </a:endParaRPr>
          </a:p>
        </p:txBody>
      </p:sp>
      <p:sp>
        <p:nvSpPr>
          <p:cNvPr id="27" name="Rectangle 27"/>
          <p:cNvSpPr>
            <a:spLocks noGrp="1" noChangeArrowheads="1"/>
          </p:cNvSpPr>
          <p:nvPr>
            <p:ph type="ftr" sz="quarter" idx="11"/>
          </p:nvPr>
        </p:nvSpPr>
        <p:spPr/>
        <p:txBody>
          <a:bodyPr/>
          <a:lstStyle>
            <a:lvl1pPr>
              <a:defRPr/>
            </a:lvl1pPr>
          </a:lstStyle>
          <a:p>
            <a:pPr>
              <a:defRPr/>
            </a:pPr>
            <a:endParaRPr lang="ru-RU" altLang="ru-RU">
              <a:solidFill>
                <a:srgbClr val="FFFFFF"/>
              </a:solidFill>
            </a:endParaRPr>
          </a:p>
        </p:txBody>
      </p:sp>
      <p:sp>
        <p:nvSpPr>
          <p:cNvPr id="28" name="Rectangle 28"/>
          <p:cNvSpPr>
            <a:spLocks noGrp="1" noChangeArrowheads="1"/>
          </p:cNvSpPr>
          <p:nvPr>
            <p:ph type="sldNum" sz="quarter" idx="12"/>
          </p:nvPr>
        </p:nvSpPr>
        <p:spPr/>
        <p:txBody>
          <a:bodyPr/>
          <a:lstStyle>
            <a:lvl1pPr>
              <a:defRPr/>
            </a:lvl1pPr>
          </a:lstStyle>
          <a:p>
            <a:pPr>
              <a:defRPr/>
            </a:pPr>
            <a:fld id="{5EC50497-B831-4A7E-9AD6-C09970B56129}" type="slidenum">
              <a:rPr lang="ru-RU" altLang="ru-RU">
                <a:solidFill>
                  <a:srgbClr val="FFFFFF"/>
                </a:solidFill>
              </a:rPr>
              <a:pPr>
                <a:defRPr/>
              </a:pPr>
              <a:t>‹#›</a:t>
            </a:fld>
            <a:endParaRPr lang="ru-RU" altLang="ru-RU">
              <a:solidFill>
                <a:srgbClr val="FFFFFF"/>
              </a:solidFill>
            </a:endParaRPr>
          </a:p>
        </p:txBody>
      </p:sp>
    </p:spTree>
    <p:extLst>
      <p:ext uri="{BB962C8B-B14F-4D97-AF65-F5344CB8AC3E}">
        <p14:creationId xmlns:p14="http://schemas.microsoft.com/office/powerpoint/2010/main" val="20475300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A3595DEE-3B33-42D8-B85E-63743D10611C}"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146265180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D3193FED-C52D-4487-BDA8-77CE518737A4}"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98366154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78888F06-28AA-4075-8F1B-85318C2C0031}"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11639122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8" name="Rectangle 27"/>
          <p:cNvSpPr>
            <a:spLocks noGrp="1" noChangeArrowheads="1"/>
          </p:cNvSpPr>
          <p:nvPr>
            <p:ph type="sldNum" sz="quarter" idx="11"/>
          </p:nvPr>
        </p:nvSpPr>
        <p:spPr>
          <a:ln/>
        </p:spPr>
        <p:txBody>
          <a:bodyPr/>
          <a:lstStyle>
            <a:lvl1pPr>
              <a:defRPr/>
            </a:lvl1pPr>
          </a:lstStyle>
          <a:p>
            <a:pPr>
              <a:defRPr/>
            </a:pPr>
            <a:fld id="{78ECD722-3A07-4C51-BC90-D5E63F9BDF97}" type="slidenum">
              <a:rPr lang="ru-RU" altLang="ru-RU">
                <a:solidFill>
                  <a:srgbClr val="FFFFFF"/>
                </a:solidFill>
              </a:rPr>
              <a:pPr>
                <a:defRPr/>
              </a:pPr>
              <a:t>‹#›</a:t>
            </a:fld>
            <a:endParaRPr lang="ru-RU" altLang="ru-RU">
              <a:solidFill>
                <a:srgbClr val="FFFFFF"/>
              </a:solidFill>
            </a:endParaRPr>
          </a:p>
        </p:txBody>
      </p:sp>
      <p:sp>
        <p:nvSpPr>
          <p:cNvPr id="9"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82796601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4" name="Rectangle 27"/>
          <p:cNvSpPr>
            <a:spLocks noGrp="1" noChangeArrowheads="1"/>
          </p:cNvSpPr>
          <p:nvPr>
            <p:ph type="sldNum" sz="quarter" idx="11"/>
          </p:nvPr>
        </p:nvSpPr>
        <p:spPr>
          <a:ln/>
        </p:spPr>
        <p:txBody>
          <a:bodyPr/>
          <a:lstStyle>
            <a:lvl1pPr>
              <a:defRPr/>
            </a:lvl1pPr>
          </a:lstStyle>
          <a:p>
            <a:pPr>
              <a:defRPr/>
            </a:pPr>
            <a:fld id="{C7324029-7616-419B-88D6-70B49C3BE96A}" type="slidenum">
              <a:rPr lang="ru-RU" altLang="ru-RU">
                <a:solidFill>
                  <a:srgbClr val="FFFFFF"/>
                </a:solidFill>
              </a:rPr>
              <a:pPr>
                <a:defRPr/>
              </a:pPr>
              <a:t>‹#›</a:t>
            </a:fld>
            <a:endParaRPr lang="ru-RU" altLang="ru-RU">
              <a:solidFill>
                <a:srgbClr val="FFFFFF"/>
              </a:solidFill>
            </a:endParaRPr>
          </a:p>
        </p:txBody>
      </p:sp>
      <p:sp>
        <p:nvSpPr>
          <p:cNvPr id="5"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162203017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3" name="Rectangle 27"/>
          <p:cNvSpPr>
            <a:spLocks noGrp="1" noChangeArrowheads="1"/>
          </p:cNvSpPr>
          <p:nvPr>
            <p:ph type="sldNum" sz="quarter" idx="11"/>
          </p:nvPr>
        </p:nvSpPr>
        <p:spPr>
          <a:ln/>
        </p:spPr>
        <p:txBody>
          <a:bodyPr/>
          <a:lstStyle>
            <a:lvl1pPr>
              <a:defRPr/>
            </a:lvl1pPr>
          </a:lstStyle>
          <a:p>
            <a:pPr>
              <a:defRPr/>
            </a:pPr>
            <a:fld id="{A5CB9538-E371-4213-94F5-1C88DA8AC90F}" type="slidenum">
              <a:rPr lang="ru-RU" altLang="ru-RU">
                <a:solidFill>
                  <a:srgbClr val="FFFFFF"/>
                </a:solidFill>
              </a:rPr>
              <a:pPr>
                <a:defRPr/>
              </a:pPr>
              <a:t>‹#›</a:t>
            </a:fld>
            <a:endParaRPr lang="ru-RU" altLang="ru-RU">
              <a:solidFill>
                <a:srgbClr val="FFFFFF"/>
              </a:solidFill>
            </a:endParaRPr>
          </a:p>
        </p:txBody>
      </p:sp>
      <p:sp>
        <p:nvSpPr>
          <p:cNvPr id="4"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1369454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B8276F45-0EE0-4624-9E60-1871EE096DD8}"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192648665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0813EC7D-7B35-4856-8268-7AB9131D210E}"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20876962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E5D112FF-31F8-4D33-8EE6-6FB13BEFF256}"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10823930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A0C6A933-102F-4968-890A-BCDF9D285B90}"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11734460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8" name="Rectangle 6"/>
            <p:cNvSpPr>
              <a:spLocks noChangeArrowheads="1"/>
            </p:cNvSpPr>
            <p:nvPr userDrawn="1"/>
          </p:nvSpPr>
          <p:spPr bwMode="hidden">
            <a:xfrm>
              <a:off x="2256" y="0"/>
              <a:ext cx="240"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5" name="Rectangle 13"/>
            <p:cNvSpPr>
              <a:spLocks noChangeArrowheads="1"/>
            </p:cNvSpPr>
            <p:nvPr userDrawn="1"/>
          </p:nvSpPr>
          <p:spPr bwMode="hidden">
            <a:xfrm>
              <a:off x="1248" y="0"/>
              <a:ext cx="144"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6" name="Rectangle 14"/>
            <p:cNvSpPr>
              <a:spLocks noChangeArrowheads="1"/>
            </p:cNvSpPr>
            <p:nvPr userDrawn="1"/>
          </p:nvSpPr>
          <p:spPr bwMode="hidden">
            <a:xfrm>
              <a:off x="3300" y="0"/>
              <a:ext cx="252"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24"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fontAlgn="base">
                <a:spcBef>
                  <a:spcPct val="0"/>
                </a:spcBef>
                <a:spcAft>
                  <a:spcPct val="0"/>
                </a:spcAft>
              </a:pPr>
              <a:endParaRPr lang="ru-RU" sz="2400" smtClean="0">
                <a:solidFill>
                  <a:srgbClr val="FFFFFF"/>
                </a:solidFill>
                <a:latin typeface="Impact" pitchFamily="34" charset="0"/>
              </a:endParaRPr>
            </a:p>
          </p:txBody>
        </p:sp>
        <p:sp>
          <p:nvSpPr>
            <p:cNvPr id="25"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p:spPr>
          <p:txBody>
            <a:bodyPr/>
            <a:lstStyle/>
            <a:p>
              <a:pPr fontAlgn="base">
                <a:spcBef>
                  <a:spcPct val="0"/>
                </a:spcBef>
                <a:spcAft>
                  <a:spcPct val="0"/>
                </a:spcAft>
                <a:defRPr/>
              </a:pPr>
              <a:endParaRPr lang="ru-RU" sz="2400">
                <a:solidFill>
                  <a:srgbClr val="FFFFFF"/>
                </a:solidFill>
                <a:latin typeface="Impact" pitchFamily="34" charset="0"/>
              </a:endParaRPr>
            </a:p>
          </p:txBody>
        </p:sp>
      </p:grpSp>
      <p:sp>
        <p:nvSpPr>
          <p:cNvPr id="117784" name="Rectangle 24"/>
          <p:cNvSpPr>
            <a:spLocks noGrp="1" noChangeArrowheads="1"/>
          </p:cNvSpPr>
          <p:nvPr>
            <p:ph type="ctrTitle" sz="quarter"/>
          </p:nvPr>
        </p:nvSpPr>
        <p:spPr>
          <a:xfrm>
            <a:off x="685800" y="1600200"/>
            <a:ext cx="7772400" cy="1828800"/>
          </a:xfrm>
        </p:spPr>
        <p:txBody>
          <a:bodyPr/>
          <a:lstStyle>
            <a:lvl1pPr>
              <a:defRPr sz="4800"/>
            </a:lvl1pPr>
          </a:lstStyle>
          <a:p>
            <a:pPr lvl="0"/>
            <a:r>
              <a:rPr lang="ru-RU" altLang="ru-RU" noProof="0" smtClean="0"/>
              <a:t>Образец заголовка</a:t>
            </a:r>
          </a:p>
        </p:txBody>
      </p:sp>
      <p:sp>
        <p:nvSpPr>
          <p:cNvPr id="117785"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ru-RU" altLang="ru-RU" noProof="0" smtClean="0"/>
              <a:t>Образец подзаголовка</a:t>
            </a:r>
          </a:p>
        </p:txBody>
      </p:sp>
      <p:sp>
        <p:nvSpPr>
          <p:cNvPr id="26" name="Rectangle 26"/>
          <p:cNvSpPr>
            <a:spLocks noGrp="1" noChangeArrowheads="1"/>
          </p:cNvSpPr>
          <p:nvPr>
            <p:ph type="dt" sz="quarter" idx="10"/>
          </p:nvPr>
        </p:nvSpPr>
        <p:spPr>
          <a:xfrm>
            <a:off x="457200" y="6243638"/>
            <a:ext cx="2133600" cy="457200"/>
          </a:xfrm>
        </p:spPr>
        <p:txBody>
          <a:bodyPr/>
          <a:lstStyle>
            <a:lvl1pPr>
              <a:defRPr/>
            </a:lvl1pPr>
          </a:lstStyle>
          <a:p>
            <a:pPr>
              <a:defRPr/>
            </a:pPr>
            <a:endParaRPr lang="ru-RU" altLang="ru-RU">
              <a:solidFill>
                <a:srgbClr val="FFFFFF"/>
              </a:solidFill>
            </a:endParaRPr>
          </a:p>
        </p:txBody>
      </p:sp>
      <p:sp>
        <p:nvSpPr>
          <p:cNvPr id="27" name="Rectangle 27"/>
          <p:cNvSpPr>
            <a:spLocks noGrp="1" noChangeArrowheads="1"/>
          </p:cNvSpPr>
          <p:nvPr>
            <p:ph type="ftr" sz="quarter" idx="11"/>
          </p:nvPr>
        </p:nvSpPr>
        <p:spPr/>
        <p:txBody>
          <a:bodyPr/>
          <a:lstStyle>
            <a:lvl1pPr>
              <a:defRPr/>
            </a:lvl1pPr>
          </a:lstStyle>
          <a:p>
            <a:pPr>
              <a:defRPr/>
            </a:pPr>
            <a:endParaRPr lang="ru-RU" altLang="ru-RU">
              <a:solidFill>
                <a:srgbClr val="FFFFFF"/>
              </a:solidFill>
            </a:endParaRPr>
          </a:p>
        </p:txBody>
      </p:sp>
      <p:sp>
        <p:nvSpPr>
          <p:cNvPr id="28" name="Rectangle 28"/>
          <p:cNvSpPr>
            <a:spLocks noGrp="1" noChangeArrowheads="1"/>
          </p:cNvSpPr>
          <p:nvPr>
            <p:ph type="sldNum" sz="quarter" idx="12"/>
          </p:nvPr>
        </p:nvSpPr>
        <p:spPr/>
        <p:txBody>
          <a:bodyPr/>
          <a:lstStyle>
            <a:lvl1pPr>
              <a:defRPr/>
            </a:lvl1pPr>
          </a:lstStyle>
          <a:p>
            <a:pPr>
              <a:defRPr/>
            </a:pPr>
            <a:fld id="{5EC50497-B831-4A7E-9AD6-C09970B56129}" type="slidenum">
              <a:rPr lang="ru-RU" altLang="ru-RU">
                <a:solidFill>
                  <a:srgbClr val="FFFFFF"/>
                </a:solidFill>
              </a:rPr>
              <a:pPr>
                <a:defRPr/>
              </a:pPr>
              <a:t>‹#›</a:t>
            </a:fld>
            <a:endParaRPr lang="ru-RU" altLang="ru-RU">
              <a:solidFill>
                <a:srgbClr val="FFFFFF"/>
              </a:solidFill>
            </a:endParaRPr>
          </a:p>
        </p:txBody>
      </p:sp>
    </p:spTree>
    <p:extLst>
      <p:ext uri="{BB962C8B-B14F-4D97-AF65-F5344CB8AC3E}">
        <p14:creationId xmlns:p14="http://schemas.microsoft.com/office/powerpoint/2010/main" val="13556367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A3595DEE-3B33-42D8-B85E-63743D10611C}"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93860676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D3193FED-C52D-4487-BDA8-77CE518737A4}"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89576806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78888F06-28AA-4075-8F1B-85318C2C0031}"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64464110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8" name="Rectangle 27"/>
          <p:cNvSpPr>
            <a:spLocks noGrp="1" noChangeArrowheads="1"/>
          </p:cNvSpPr>
          <p:nvPr>
            <p:ph type="sldNum" sz="quarter" idx="11"/>
          </p:nvPr>
        </p:nvSpPr>
        <p:spPr>
          <a:ln/>
        </p:spPr>
        <p:txBody>
          <a:bodyPr/>
          <a:lstStyle>
            <a:lvl1pPr>
              <a:defRPr/>
            </a:lvl1pPr>
          </a:lstStyle>
          <a:p>
            <a:pPr>
              <a:defRPr/>
            </a:pPr>
            <a:fld id="{78ECD722-3A07-4C51-BC90-D5E63F9BDF97}" type="slidenum">
              <a:rPr lang="ru-RU" altLang="ru-RU">
                <a:solidFill>
                  <a:srgbClr val="FFFFFF"/>
                </a:solidFill>
              </a:rPr>
              <a:pPr>
                <a:defRPr/>
              </a:pPr>
              <a:t>‹#›</a:t>
            </a:fld>
            <a:endParaRPr lang="ru-RU" altLang="ru-RU">
              <a:solidFill>
                <a:srgbClr val="FFFFFF"/>
              </a:solidFill>
            </a:endParaRPr>
          </a:p>
        </p:txBody>
      </p:sp>
      <p:sp>
        <p:nvSpPr>
          <p:cNvPr id="9"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38648470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4" name="Rectangle 27"/>
          <p:cNvSpPr>
            <a:spLocks noGrp="1" noChangeArrowheads="1"/>
          </p:cNvSpPr>
          <p:nvPr>
            <p:ph type="sldNum" sz="quarter" idx="11"/>
          </p:nvPr>
        </p:nvSpPr>
        <p:spPr>
          <a:ln/>
        </p:spPr>
        <p:txBody>
          <a:bodyPr/>
          <a:lstStyle>
            <a:lvl1pPr>
              <a:defRPr/>
            </a:lvl1pPr>
          </a:lstStyle>
          <a:p>
            <a:pPr>
              <a:defRPr/>
            </a:pPr>
            <a:fld id="{C7324029-7616-419B-88D6-70B49C3BE96A}" type="slidenum">
              <a:rPr lang="ru-RU" altLang="ru-RU">
                <a:solidFill>
                  <a:srgbClr val="FFFFFF"/>
                </a:solidFill>
              </a:rPr>
              <a:pPr>
                <a:defRPr/>
              </a:pPr>
              <a:t>‹#›</a:t>
            </a:fld>
            <a:endParaRPr lang="ru-RU" altLang="ru-RU">
              <a:solidFill>
                <a:srgbClr val="FFFFFF"/>
              </a:solidFill>
            </a:endParaRPr>
          </a:p>
        </p:txBody>
      </p:sp>
      <p:sp>
        <p:nvSpPr>
          <p:cNvPr id="5"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89942291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3" name="Rectangle 27"/>
          <p:cNvSpPr>
            <a:spLocks noGrp="1" noChangeArrowheads="1"/>
          </p:cNvSpPr>
          <p:nvPr>
            <p:ph type="sldNum" sz="quarter" idx="11"/>
          </p:nvPr>
        </p:nvSpPr>
        <p:spPr>
          <a:ln/>
        </p:spPr>
        <p:txBody>
          <a:bodyPr/>
          <a:lstStyle>
            <a:lvl1pPr>
              <a:defRPr/>
            </a:lvl1pPr>
          </a:lstStyle>
          <a:p>
            <a:pPr>
              <a:defRPr/>
            </a:pPr>
            <a:fld id="{A5CB9538-E371-4213-94F5-1C88DA8AC90F}" type="slidenum">
              <a:rPr lang="ru-RU" altLang="ru-RU">
                <a:solidFill>
                  <a:srgbClr val="FFFFFF"/>
                </a:solidFill>
              </a:rPr>
              <a:pPr>
                <a:defRPr/>
              </a:pPr>
              <a:t>‹#›</a:t>
            </a:fld>
            <a:endParaRPr lang="ru-RU" altLang="ru-RU">
              <a:solidFill>
                <a:srgbClr val="FFFFFF"/>
              </a:solidFill>
            </a:endParaRPr>
          </a:p>
        </p:txBody>
      </p:sp>
      <p:sp>
        <p:nvSpPr>
          <p:cNvPr id="4"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193956941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B8276F45-0EE0-4624-9E60-1871EE096DD8}"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249452207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6" name="Rectangle 27"/>
          <p:cNvSpPr>
            <a:spLocks noGrp="1" noChangeArrowheads="1"/>
          </p:cNvSpPr>
          <p:nvPr>
            <p:ph type="sldNum" sz="quarter" idx="11"/>
          </p:nvPr>
        </p:nvSpPr>
        <p:spPr>
          <a:ln/>
        </p:spPr>
        <p:txBody>
          <a:bodyPr/>
          <a:lstStyle>
            <a:lvl1pPr>
              <a:defRPr/>
            </a:lvl1pPr>
          </a:lstStyle>
          <a:p>
            <a:pPr>
              <a:defRPr/>
            </a:pPr>
            <a:fld id="{0813EC7D-7B35-4856-8268-7AB9131D210E}" type="slidenum">
              <a:rPr lang="ru-RU" altLang="ru-RU">
                <a:solidFill>
                  <a:srgbClr val="FFFFFF"/>
                </a:solidFill>
              </a:rPr>
              <a:pPr>
                <a:defRPr/>
              </a:pPr>
              <a:t>‹#›</a:t>
            </a:fld>
            <a:endParaRPr lang="ru-RU" altLang="ru-RU">
              <a:solidFill>
                <a:srgbClr val="FFFFFF"/>
              </a:solidFill>
            </a:endParaRPr>
          </a:p>
        </p:txBody>
      </p:sp>
      <p:sp>
        <p:nvSpPr>
          <p:cNvPr id="7"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199388083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E5D112FF-31F8-4D33-8EE6-6FB13BEFF256}"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134104107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6"/>
          <p:cNvSpPr>
            <a:spLocks noGrp="1" noChangeArrowheads="1"/>
          </p:cNvSpPr>
          <p:nvPr>
            <p:ph type="ftr" sz="quarter" idx="10"/>
          </p:nvPr>
        </p:nvSpPr>
        <p:spPr>
          <a:ln/>
        </p:spPr>
        <p:txBody>
          <a:bodyPr/>
          <a:lstStyle>
            <a:lvl1pPr>
              <a:defRPr/>
            </a:lvl1pPr>
          </a:lstStyle>
          <a:p>
            <a:pPr>
              <a:defRPr/>
            </a:pPr>
            <a:endParaRPr lang="ru-RU" altLang="ru-RU">
              <a:solidFill>
                <a:srgbClr val="FFFFFF"/>
              </a:solidFill>
            </a:endParaRPr>
          </a:p>
        </p:txBody>
      </p:sp>
      <p:sp>
        <p:nvSpPr>
          <p:cNvPr id="5" name="Rectangle 27"/>
          <p:cNvSpPr>
            <a:spLocks noGrp="1" noChangeArrowheads="1"/>
          </p:cNvSpPr>
          <p:nvPr>
            <p:ph type="sldNum" sz="quarter" idx="11"/>
          </p:nvPr>
        </p:nvSpPr>
        <p:spPr>
          <a:ln/>
        </p:spPr>
        <p:txBody>
          <a:bodyPr/>
          <a:lstStyle>
            <a:lvl1pPr>
              <a:defRPr/>
            </a:lvl1pPr>
          </a:lstStyle>
          <a:p>
            <a:pPr>
              <a:defRPr/>
            </a:pPr>
            <a:fld id="{A0C6A933-102F-4968-890A-BCDF9D285B90}" type="slidenum">
              <a:rPr lang="ru-RU" altLang="ru-RU">
                <a:solidFill>
                  <a:srgbClr val="FFFFFF"/>
                </a:solidFill>
              </a:rPr>
              <a:pPr>
                <a:defRPr/>
              </a:pPr>
              <a:t>‹#›</a:t>
            </a:fld>
            <a:endParaRPr lang="ru-RU" altLang="ru-RU">
              <a:solidFill>
                <a:srgbClr val="FFFFFF"/>
              </a:solidFill>
            </a:endParaRPr>
          </a:p>
        </p:txBody>
      </p:sp>
      <p:sp>
        <p:nvSpPr>
          <p:cNvPr id="6" name="Rectangle 28"/>
          <p:cNvSpPr>
            <a:spLocks noGrp="1" noChangeArrowheads="1"/>
          </p:cNvSpPr>
          <p:nvPr>
            <p:ph type="dt" sz="half" idx="12"/>
          </p:nvPr>
        </p:nvSpPr>
        <p:spPr>
          <a:ln/>
        </p:spPr>
        <p:txBody>
          <a:bodyPr/>
          <a:lstStyle>
            <a:lvl1pPr>
              <a:defRPr/>
            </a:lvl1pPr>
          </a:lstStyle>
          <a:p>
            <a:pPr>
              <a:defRPr/>
            </a:pPr>
            <a:endParaRPr lang="ru-RU" altLang="ru-RU">
              <a:solidFill>
                <a:srgbClr val="FFFFFF"/>
              </a:solidFill>
            </a:endParaRPr>
          </a:p>
        </p:txBody>
      </p:sp>
    </p:spTree>
    <p:extLst>
      <p:ext uri="{BB962C8B-B14F-4D97-AF65-F5344CB8AC3E}">
        <p14:creationId xmlns:p14="http://schemas.microsoft.com/office/powerpoint/2010/main" val="241356564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B4AF83FF-FC8F-4D82-A532-6C711E7B31DF}"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78444D0D-AA42-429E-9EE3-771D19B5B624}"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33814677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29EC03D-E2C8-4F0F-8A5D-A7D88A25BDDF}"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A4F8283-908C-4521-92CF-F5E225E7DEFE}"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16077636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856B508E-DDA7-44F4-896C-13E4138EB162}"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345638D9-8C16-4446-9373-53381485759A}"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155092979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D0A90B0C-B65E-454F-B11F-A6C75C716977}" type="datetimeFigureOut">
              <a:rPr lang="ru-RU">
                <a:solidFill>
                  <a:prstClr val="white">
                    <a:tint val="75000"/>
                  </a:prstClr>
                </a:solidFill>
              </a:rPr>
              <a:pPr>
                <a:defRPr/>
              </a:pPr>
              <a:t>08.05.2014</a:t>
            </a:fld>
            <a:endParaRPr lang="ru-RU">
              <a:solidFill>
                <a:prstClr val="white">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5EB16C5E-A33B-4716-B3F2-2500D5F0D3EC}"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17766537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2E9C984C-63FC-4B1D-97B3-D1A7180758E1}" type="datetimeFigureOut">
              <a:rPr lang="ru-RU">
                <a:solidFill>
                  <a:prstClr val="white">
                    <a:tint val="75000"/>
                  </a:prstClr>
                </a:solidFill>
              </a:rPr>
              <a:pPr>
                <a:defRPr/>
              </a:pPr>
              <a:t>08.05.2014</a:t>
            </a:fld>
            <a:endParaRPr lang="ru-RU">
              <a:solidFill>
                <a:prstClr val="white">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EE1D6C35-7A81-4610-AE04-9292B5B7EF02}"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110220309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766D92BF-07B1-476B-B162-FEACCE81A1A4}" type="datetimeFigureOut">
              <a:rPr lang="ru-RU">
                <a:solidFill>
                  <a:prstClr val="white">
                    <a:tint val="75000"/>
                  </a:prstClr>
                </a:solidFill>
              </a:rPr>
              <a:pPr>
                <a:defRPr/>
              </a:pPr>
              <a:t>08.05.2014</a:t>
            </a:fld>
            <a:endParaRPr lang="ru-RU">
              <a:solidFill>
                <a:prstClr val="white">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5C1E9AFB-D992-44B1-9FF2-E2ADF58CE665}"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72260063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90611C7A-7934-4972-9823-F3544A389D1F}" type="datetimeFigureOut">
              <a:rPr lang="ru-RU">
                <a:solidFill>
                  <a:prstClr val="white">
                    <a:tint val="75000"/>
                  </a:prstClr>
                </a:solidFill>
              </a:rPr>
              <a:pPr>
                <a:defRPr/>
              </a:pPr>
              <a:t>08.05.2014</a:t>
            </a:fld>
            <a:endParaRPr lang="ru-RU">
              <a:solidFill>
                <a:prstClr val="white">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4C5C08CE-8541-42EB-9E68-62A6531E13D8}"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10291967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DA043C49-6CBE-4103-BF32-5FB0DB5C3135}" type="datetimeFigureOut">
              <a:rPr lang="ru-RU">
                <a:solidFill>
                  <a:prstClr val="white">
                    <a:tint val="75000"/>
                  </a:prstClr>
                </a:solidFill>
              </a:rPr>
              <a:pPr>
                <a:defRPr/>
              </a:pPr>
              <a:t>08.05.2014</a:t>
            </a:fld>
            <a:endParaRPr lang="ru-RU">
              <a:solidFill>
                <a:prstClr val="white">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641D0E52-C4C6-4804-96FE-FD141A70B14D}"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22005662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ED89CD6-DA06-4BDD-8A26-51A2B53B369A}" type="datetimeFigureOut">
              <a:rPr lang="ru-RU">
                <a:solidFill>
                  <a:prstClr val="white">
                    <a:tint val="75000"/>
                  </a:prstClr>
                </a:solidFill>
              </a:rPr>
              <a:pPr>
                <a:defRPr/>
              </a:pPr>
              <a:t>08.05.2014</a:t>
            </a:fld>
            <a:endParaRPr lang="ru-RU">
              <a:solidFill>
                <a:prstClr val="white">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55880B1E-4218-4EF3-A1B3-6DEF1C5D7E33}"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10630431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8AB9485-0790-4C39-BB0F-B8009F6BB328}"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26E548D-0625-4FA7-B3B9-E8EA5153A965}"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197549658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77E4EDA-41F4-4BEA-91BA-D29DF94C987F}"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D7450D9-1DA4-4E4E-B061-980641ECC56F}"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346490475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3905D556-47C7-44B2-8FFB-B46C4464738B}"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DDBF5B8-66EE-4D9A-9AB5-C02BAE159AEA}"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407927380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7C9CBE2-F91C-40DB-BEA8-05CB6B2F4237}"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2564D739-EDA9-4F8E-8B91-98714AB77420}"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252240398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9E3101AD-1090-4F0B-978D-A50EAA5DED01}"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6A2BDD07-A4E4-4FDE-9E05-E42FE39E2F57}"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85658150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9507DD5B-5F88-4DD3-BC49-ECB37F83A69E}" type="datetimeFigureOut">
              <a:rPr lang="ru-RU">
                <a:solidFill>
                  <a:prstClr val="white">
                    <a:tint val="75000"/>
                  </a:prstClr>
                </a:solidFill>
              </a:rPr>
              <a:pPr>
                <a:defRPr/>
              </a:pPr>
              <a:t>08.05.2014</a:t>
            </a:fld>
            <a:endParaRPr lang="ru-RU">
              <a:solidFill>
                <a:prstClr val="white">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6AC0DD9C-8EBA-4607-B3BF-8E18A6953578}"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24808552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E5FCB027-AF12-45E1-B67F-8B93A429A152}" type="datetimeFigureOut">
              <a:rPr lang="ru-RU">
                <a:solidFill>
                  <a:prstClr val="white">
                    <a:tint val="75000"/>
                  </a:prstClr>
                </a:solidFill>
              </a:rPr>
              <a:pPr>
                <a:defRPr/>
              </a:pPr>
              <a:t>08.05.2014</a:t>
            </a:fld>
            <a:endParaRPr lang="ru-RU">
              <a:solidFill>
                <a:prstClr val="white">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794C10C3-2E47-4907-8454-3E1D41865E08}"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304888899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F43A7C95-0F96-44E7-B1D4-E2CA48C2F632}" type="datetimeFigureOut">
              <a:rPr lang="ru-RU">
                <a:solidFill>
                  <a:prstClr val="white">
                    <a:tint val="75000"/>
                  </a:prstClr>
                </a:solidFill>
              </a:rPr>
              <a:pPr>
                <a:defRPr/>
              </a:pPr>
              <a:t>08.05.2014</a:t>
            </a:fld>
            <a:endParaRPr lang="ru-RU">
              <a:solidFill>
                <a:prstClr val="white">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F46ACDAD-FE54-4C24-B781-EEF32DCFD3E6}"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364531918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517BEAE0-9A7A-4458-9C61-A9876A4C3115}" type="datetimeFigureOut">
              <a:rPr lang="ru-RU">
                <a:solidFill>
                  <a:prstClr val="white">
                    <a:tint val="75000"/>
                  </a:prstClr>
                </a:solidFill>
              </a:rPr>
              <a:pPr>
                <a:defRPr/>
              </a:pPr>
              <a:t>08.05.2014</a:t>
            </a:fld>
            <a:endParaRPr lang="ru-RU">
              <a:solidFill>
                <a:prstClr val="white">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5A57420E-649B-4402-9F3E-A49F8C0E8F8F}"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26297650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F8E3DF4F-6CEE-48B9-8420-A47ABB1098C6}" type="datetimeFigureOut">
              <a:rPr lang="ru-RU">
                <a:solidFill>
                  <a:prstClr val="white">
                    <a:tint val="75000"/>
                  </a:prstClr>
                </a:solidFill>
              </a:rPr>
              <a:pPr>
                <a:defRPr/>
              </a:pPr>
              <a:t>08.05.2014</a:t>
            </a:fld>
            <a:endParaRPr lang="ru-RU">
              <a:solidFill>
                <a:prstClr val="white">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E4824F2C-91E3-4C88-B32C-37BAE95FB32C}"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6801983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94A846F-0A40-48D6-A0C8-5F415DCEAAAF}" type="datetimeFigureOut">
              <a:rPr lang="ru-RU">
                <a:solidFill>
                  <a:prstClr val="white">
                    <a:tint val="75000"/>
                  </a:prstClr>
                </a:solidFill>
              </a:rPr>
              <a:pPr>
                <a:defRPr/>
              </a:pPr>
              <a:t>08.05.2014</a:t>
            </a:fld>
            <a:endParaRPr lang="ru-RU">
              <a:solidFill>
                <a:prstClr val="white">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84ED428D-CEFC-482F-B17B-EF65ED8E53C9}"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203673084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A8B5FD7-A9ED-4E2A-A1AE-156FB03E5D62}"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C55BA869-ABD8-40F5-95ED-1913027FE6FC}"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262701675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C974D9B-5C90-41EE-A059-8062FCBCCA7A}"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D52DF28-45CF-4890-A4AB-7356BE21213D}"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348841004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8631075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015736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3396289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2234981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8" name="Footer Placeholder 7"/>
          <p:cNvSpPr>
            <a:spLocks noGrp="1"/>
          </p:cNvSpPr>
          <p:nvPr>
            <p:ph type="ftr" sz="quarter" idx="11"/>
          </p:nvPr>
        </p:nvSpPr>
        <p:spPr/>
        <p:txBody>
          <a:bodyPr/>
          <a:lstStyle/>
          <a:p>
            <a:endParaRPr lang="ru-RU">
              <a:solidFill>
                <a:prstClr val="black">
                  <a:tint val="75000"/>
                </a:prstClr>
              </a:solidFill>
            </a:endParaRPr>
          </a:p>
        </p:txBody>
      </p:sp>
      <p:sp>
        <p:nvSpPr>
          <p:cNvPr id="9" name="Slide Number Placeholder 8"/>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1696047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4" name="Footer Placeholder 3"/>
          <p:cNvSpPr>
            <a:spLocks noGrp="1"/>
          </p:cNvSpPr>
          <p:nvPr>
            <p:ph type="ftr" sz="quarter" idx="11"/>
          </p:nvPr>
        </p:nvSpPr>
        <p:spPr/>
        <p:txBody>
          <a:bodyPr/>
          <a:lstStyle/>
          <a:p>
            <a:endParaRPr lang="ru-RU">
              <a:solidFill>
                <a:prstClr val="black">
                  <a:tint val="75000"/>
                </a:prstClr>
              </a:solidFill>
            </a:endParaRPr>
          </a:p>
        </p:txBody>
      </p:sp>
      <p:sp>
        <p:nvSpPr>
          <p:cNvPr id="5" name="Slide Number Placeholder 4"/>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6801867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3" name="Footer Placeholder 2"/>
          <p:cNvSpPr>
            <a:spLocks noGrp="1"/>
          </p:cNvSpPr>
          <p:nvPr>
            <p:ph type="ftr" sz="quarter" idx="11"/>
          </p:nvPr>
        </p:nvSpPr>
        <p:spPr/>
        <p:txBody>
          <a:bodyPr/>
          <a:lstStyle/>
          <a:p>
            <a:endParaRPr lang="ru-RU">
              <a:solidFill>
                <a:prstClr val="black">
                  <a:tint val="75000"/>
                </a:prstClr>
              </a:solidFill>
            </a:endParaRPr>
          </a:p>
        </p:txBody>
      </p:sp>
      <p:sp>
        <p:nvSpPr>
          <p:cNvPr id="4" name="Slide Number Placeholder 3"/>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3160407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1513969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2032431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9022223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68981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9A218-1BD9-44B7-AD25-60C2204205A7}" type="datetimeFigureOut">
              <a:rPr lang="ru-RU" smtClean="0"/>
              <a:t>08.05.2014</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C7EFC-FB93-4B0A-97A4-5DFF6022B23C}" type="slidenum">
              <a:rPr lang="ru-RU" smtClean="0"/>
              <a:t>‹#›</a:t>
            </a:fld>
            <a:endParaRPr lang="ru-RU"/>
          </a:p>
        </p:txBody>
      </p:sp>
    </p:spTree>
    <p:extLst>
      <p:ext uri="{BB962C8B-B14F-4D97-AF65-F5344CB8AC3E}">
        <p14:creationId xmlns:p14="http://schemas.microsoft.com/office/powerpoint/2010/main" val="2746177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2DA5FF"/>
            </a:gs>
            <a:gs pos="45000">
              <a:srgbClr val="FF7A00"/>
            </a:gs>
            <a:gs pos="70000">
              <a:srgbClr val="FF0300"/>
            </a:gs>
            <a:gs pos="100000">
              <a:srgbClr val="4D0808"/>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A510AF54-01B8-4AEE-925F-0093A1D27218}"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7419097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advTm="5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2DA5FF"/>
            </a:gs>
            <a:gs pos="45000">
              <a:srgbClr val="FF7A00"/>
            </a:gs>
            <a:gs pos="70000">
              <a:srgbClr val="FF0300"/>
            </a:gs>
            <a:gs pos="100000">
              <a:srgbClr val="4D0808"/>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A510AF54-01B8-4AEE-925F-0093A1D27218}"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181906495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advTm="5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2DA5FF"/>
            </a:gs>
            <a:gs pos="45000">
              <a:srgbClr val="FF7A00"/>
            </a:gs>
            <a:gs pos="70000">
              <a:srgbClr val="FF0300"/>
            </a:gs>
            <a:gs pos="100000">
              <a:srgbClr val="4D0808"/>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A510AF54-01B8-4AEE-925F-0093A1D27218}"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301328508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advTm="5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1026" name="AutoShape 1"/>
          <p:cNvSpPr>
            <a:spLocks noChangeArrowheads="1"/>
          </p:cNvSpPr>
          <p:nvPr/>
        </p:nvSpPr>
        <p:spPr bwMode="auto">
          <a:xfrm>
            <a:off x="0" y="4751388"/>
            <a:ext cx="9144000" cy="2112962"/>
          </a:xfrm>
          <a:custGeom>
            <a:avLst/>
            <a:gdLst>
              <a:gd name="T0" fmla="*/ 0 w 5760"/>
              <a:gd name="T1" fmla="*/ 2147483647 h 1331"/>
              <a:gd name="T2" fmla="*/ 0 w 5760"/>
              <a:gd name="T3" fmla="*/ 2147483647 h 1331"/>
              <a:gd name="T4" fmla="*/ 2147483647 w 5760"/>
              <a:gd name="T5" fmla="*/ 2147483647 h 1331"/>
              <a:gd name="T6" fmla="*/ 2147483647 w 5760"/>
              <a:gd name="T7" fmla="*/ 0 h 1331"/>
              <a:gd name="T8" fmla="*/ 0 w 5760"/>
              <a:gd name="T9" fmla="*/ 2147483647 h 1331"/>
              <a:gd name="T10" fmla="*/ 0 60000 65536"/>
              <a:gd name="T11" fmla="*/ 0 60000 65536"/>
              <a:gd name="T12" fmla="*/ 0 60000 65536"/>
              <a:gd name="T13" fmla="*/ 0 60000 65536"/>
              <a:gd name="T14" fmla="*/ 0 60000 65536"/>
              <a:gd name="T15" fmla="*/ 0 w 5760"/>
              <a:gd name="T16" fmla="*/ 0 h 1331"/>
              <a:gd name="T17" fmla="*/ 5760 w 5760"/>
              <a:gd name="T18" fmla="*/ 1331 h 1331"/>
            </a:gdLst>
            <a:ahLst/>
            <a:cxnLst>
              <a:cxn ang="T10">
                <a:pos x="T0" y="T1"/>
              </a:cxn>
              <a:cxn ang="T11">
                <a:pos x="T2" y="T3"/>
              </a:cxn>
              <a:cxn ang="T12">
                <a:pos x="T4" y="T5"/>
              </a:cxn>
              <a:cxn ang="T13">
                <a:pos x="T6" y="T7"/>
              </a:cxn>
              <a:cxn ang="T14">
                <a:pos x="T8" y="T9"/>
              </a:cxn>
            </a:cxnLst>
            <a:rect l="T15" t="T16" r="T17" b="T18"/>
            <a:pathLst>
              <a:path w="5760" h="1331">
                <a:moveTo>
                  <a:pt x="0" y="1066"/>
                </a:moveTo>
                <a:lnTo>
                  <a:pt x="0" y="1331"/>
                </a:lnTo>
                <a:lnTo>
                  <a:pt x="5760" y="1331"/>
                </a:lnTo>
                <a:lnTo>
                  <a:pt x="5760" y="0"/>
                </a:lnTo>
                <a:cubicBezTo>
                  <a:pt x="3220" y="1206"/>
                  <a:pt x="2250" y="1146"/>
                  <a:pt x="0" y="1066"/>
                </a:cubicBezTo>
                <a:close/>
              </a:path>
            </a:pathLst>
          </a:custGeom>
          <a:solidFill>
            <a:srgbClr val="7C7C7C">
              <a:alpha val="45097"/>
            </a:srgbClr>
          </a:solidFill>
          <a:ln>
            <a:noFill/>
          </a:ln>
          <a:effectLst>
            <a:outerShdw dist="44280" dir="16200000" algn="ctr" rotWithShape="0">
              <a:srgbClr val="000000">
                <a:alpha val="3503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49263" fontAlgn="base">
              <a:spcBef>
                <a:spcPct val="0"/>
              </a:spcBef>
              <a:spcAft>
                <a:spcPct val="0"/>
              </a:spcAft>
              <a:buClr>
                <a:srgbClr val="000000"/>
              </a:buClr>
              <a:buSzPct val="100000"/>
              <a:buFont typeface="Times New Roman" pitchFamily="18" charset="0"/>
              <a:buNone/>
            </a:pPr>
            <a:endParaRPr lang="ru-RU" smtClean="0">
              <a:solidFill>
                <a:srgbClr val="FFFFFF"/>
              </a:solidFill>
            </a:endParaRPr>
          </a:p>
        </p:txBody>
      </p:sp>
      <p:sp>
        <p:nvSpPr>
          <p:cNvPr id="1027" name="AutoShape 2"/>
          <p:cNvSpPr>
            <a:spLocks noChangeArrowheads="1"/>
          </p:cNvSpPr>
          <p:nvPr/>
        </p:nvSpPr>
        <p:spPr bwMode="auto">
          <a:xfrm>
            <a:off x="7315200" y="0"/>
            <a:ext cx="1828800" cy="6858000"/>
          </a:xfrm>
          <a:custGeom>
            <a:avLst/>
            <a:gdLst>
              <a:gd name="T0" fmla="*/ 2147483647 w 1914"/>
              <a:gd name="T1" fmla="*/ 2147483647 h 4329"/>
              <a:gd name="T2" fmla="*/ 2147483647 w 1914"/>
              <a:gd name="T3" fmla="*/ 2147483647 h 4329"/>
              <a:gd name="T4" fmla="*/ 2147483647 w 1914"/>
              <a:gd name="T5" fmla="*/ 2147483647 h 4329"/>
              <a:gd name="T6" fmla="*/ 0 w 1914"/>
              <a:gd name="T7" fmla="*/ 0 h 4329"/>
              <a:gd name="T8" fmla="*/ 2147483647 w 1914"/>
              <a:gd name="T9" fmla="*/ 2147483647 h 4329"/>
              <a:gd name="T10" fmla="*/ 0 60000 65536"/>
              <a:gd name="T11" fmla="*/ 0 60000 65536"/>
              <a:gd name="T12" fmla="*/ 0 60000 65536"/>
              <a:gd name="T13" fmla="*/ 0 60000 65536"/>
              <a:gd name="T14" fmla="*/ 0 60000 65536"/>
              <a:gd name="T15" fmla="*/ 0 w 1914"/>
              <a:gd name="T16" fmla="*/ 0 h 4329"/>
              <a:gd name="T17" fmla="*/ 1914 w 1914"/>
              <a:gd name="T18" fmla="*/ 4329 h 4329"/>
            </a:gdLst>
            <a:ahLst/>
            <a:cxnLst>
              <a:cxn ang="T10">
                <a:pos x="T0" y="T1"/>
              </a:cxn>
              <a:cxn ang="T11">
                <a:pos x="T2" y="T3"/>
              </a:cxn>
              <a:cxn ang="T12">
                <a:pos x="T4" y="T5"/>
              </a:cxn>
              <a:cxn ang="T13">
                <a:pos x="T6" y="T7"/>
              </a:cxn>
              <a:cxn ang="T14">
                <a:pos x="T8" y="T9"/>
              </a:cxn>
            </a:cxnLst>
            <a:rect l="T15" t="T16" r="T17" b="T18"/>
            <a:pathLst>
              <a:path w="1914" h="4329">
                <a:moveTo>
                  <a:pt x="1914" y="9"/>
                </a:moveTo>
                <a:lnTo>
                  <a:pt x="1914" y="4329"/>
                </a:lnTo>
                <a:lnTo>
                  <a:pt x="204" y="4327"/>
                </a:lnTo>
                <a:cubicBezTo>
                  <a:pt x="1288" y="3574"/>
                  <a:pt x="2082" y="1734"/>
                  <a:pt x="0" y="0"/>
                </a:cubicBezTo>
                <a:lnTo>
                  <a:pt x="1914" y="9"/>
                </a:lnTo>
                <a:close/>
              </a:path>
            </a:pathLst>
          </a:custGeom>
          <a:solidFill>
            <a:srgbClr val="595959">
              <a:alpha val="39999"/>
            </a:srgbClr>
          </a:solidFill>
          <a:ln>
            <a:noFill/>
          </a:ln>
          <a:effectLst>
            <a:outerShdw dist="50760" dir="10800000" algn="ctr" rotWithShape="0">
              <a:srgbClr val="000000">
                <a:alpha val="45029"/>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49263" fontAlgn="base">
              <a:spcBef>
                <a:spcPct val="0"/>
              </a:spcBef>
              <a:spcAft>
                <a:spcPct val="0"/>
              </a:spcAft>
              <a:buClr>
                <a:srgbClr val="000000"/>
              </a:buClr>
              <a:buSzPct val="100000"/>
              <a:buFont typeface="Times New Roman" pitchFamily="18" charset="0"/>
              <a:buNone/>
            </a:pPr>
            <a:endParaRPr lang="ru-RU" smtClean="0">
              <a:solidFill>
                <a:srgbClr val="FFFFFF"/>
              </a:solidFill>
            </a:endParaRPr>
          </a:p>
        </p:txBody>
      </p:sp>
      <p:sp>
        <p:nvSpPr>
          <p:cNvPr id="1028" name="Rectangle 3"/>
          <p:cNvSpPr>
            <a:spLocks noGrp="1" noChangeArrowheads="1"/>
          </p:cNvSpPr>
          <p:nvPr>
            <p:ph type="title"/>
          </p:nvPr>
        </p:nvSpPr>
        <p:spPr bwMode="auto">
          <a:xfrm>
            <a:off x="457200" y="-252413"/>
            <a:ext cx="7464425" cy="2195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800" rIns="45720" bIns="46800" numCol="1" anchor="ctr" anchorCtr="0" compatLnSpc="1">
            <a:prstTxWarp prst="textNoShape">
              <a:avLst/>
            </a:prstTxWarp>
          </a:bodyPr>
          <a:lstStyle/>
          <a:p>
            <a:pPr lvl="0"/>
            <a:r>
              <a:rPr lang="en-GB" altLang="ru-RU" smtClean="0"/>
              <a:t>Для правки текста заголовка щелкните мышью</a:t>
            </a:r>
          </a:p>
        </p:txBody>
      </p:sp>
      <p:sp>
        <p:nvSpPr>
          <p:cNvPr id="1029" name="Rectangle 4"/>
          <p:cNvSpPr>
            <a:spLocks noGrp="1" noChangeArrowheads="1"/>
          </p:cNvSpPr>
          <p:nvPr>
            <p:ph type="body" idx="1"/>
          </p:nvPr>
        </p:nvSpPr>
        <p:spPr bwMode="auto">
          <a:xfrm>
            <a:off x="457200" y="1600200"/>
            <a:ext cx="7464425" cy="452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ru-RU" smtClean="0"/>
              <a:t>Для правки структуры щелкните мышью</a:t>
            </a:r>
          </a:p>
          <a:p>
            <a:pPr lvl="1"/>
            <a:r>
              <a:rPr lang="en-GB" altLang="ru-RU" smtClean="0"/>
              <a:t>Второй уровень структуры</a:t>
            </a:r>
          </a:p>
          <a:p>
            <a:pPr lvl="2"/>
            <a:r>
              <a:rPr lang="en-GB" altLang="ru-RU" smtClean="0"/>
              <a:t>Третий уровень структуры</a:t>
            </a:r>
          </a:p>
          <a:p>
            <a:pPr lvl="3"/>
            <a:r>
              <a:rPr lang="en-GB" altLang="ru-RU" smtClean="0"/>
              <a:t>Четвёртый уровень структуры</a:t>
            </a:r>
          </a:p>
          <a:p>
            <a:pPr lvl="4"/>
            <a:r>
              <a:rPr lang="en-GB" altLang="ru-RU" smtClean="0"/>
              <a:t>Пятый уровень структуры</a:t>
            </a:r>
          </a:p>
          <a:p>
            <a:pPr lvl="4"/>
            <a:r>
              <a:rPr lang="en-GB" altLang="ru-RU" smtClean="0"/>
              <a:t>Шестой уровень структуры</a:t>
            </a:r>
          </a:p>
          <a:p>
            <a:pPr lvl="4"/>
            <a:r>
              <a:rPr lang="en-GB" altLang="ru-RU" smtClean="0"/>
              <a:t>Седьмой уровень структуры</a:t>
            </a:r>
          </a:p>
          <a:p>
            <a:pPr lvl="4"/>
            <a:r>
              <a:rPr lang="en-GB" altLang="ru-RU" smtClean="0"/>
              <a:t>Восьмой уровень структуры</a:t>
            </a:r>
          </a:p>
          <a:p>
            <a:pPr lvl="4"/>
            <a:r>
              <a:rPr lang="en-GB" altLang="ru-RU" smtClean="0"/>
              <a:t>Девятый уровень структуры</a:t>
            </a:r>
          </a:p>
        </p:txBody>
      </p:sp>
      <p:sp>
        <p:nvSpPr>
          <p:cNvPr id="1030" name="Text Box 5"/>
          <p:cNvSpPr txBox="1">
            <a:spLocks noChangeArrowheads="1"/>
          </p:cNvSpPr>
          <p:nvPr/>
        </p:nvSpPr>
        <p:spPr bwMode="auto">
          <a:xfrm>
            <a:off x="457200" y="6419850"/>
            <a:ext cx="2133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49263" fontAlgn="base">
              <a:spcBef>
                <a:spcPct val="0"/>
              </a:spcBef>
              <a:spcAft>
                <a:spcPct val="0"/>
              </a:spcAft>
              <a:buClr>
                <a:srgbClr val="000000"/>
              </a:buClr>
              <a:buSzPct val="100000"/>
              <a:buFont typeface="Times New Roman" pitchFamily="18" charset="0"/>
              <a:buNone/>
            </a:pPr>
            <a:endParaRPr lang="ru-RU" altLang="ru-RU" smtClean="0">
              <a:solidFill>
                <a:srgbClr val="FFFFFF"/>
              </a:solidFill>
            </a:endParaRPr>
          </a:p>
        </p:txBody>
      </p:sp>
      <p:sp>
        <p:nvSpPr>
          <p:cNvPr id="1031" name="Text Box 6"/>
          <p:cNvSpPr txBox="1">
            <a:spLocks noChangeArrowheads="1"/>
          </p:cNvSpPr>
          <p:nvPr/>
        </p:nvSpPr>
        <p:spPr bwMode="auto">
          <a:xfrm>
            <a:off x="3124200" y="6419850"/>
            <a:ext cx="2895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49263" fontAlgn="base">
              <a:spcBef>
                <a:spcPct val="0"/>
              </a:spcBef>
              <a:spcAft>
                <a:spcPct val="0"/>
              </a:spcAft>
              <a:buClr>
                <a:srgbClr val="000000"/>
              </a:buClr>
              <a:buSzPct val="100000"/>
              <a:buFont typeface="Times New Roman" pitchFamily="18" charset="0"/>
              <a:buNone/>
            </a:pPr>
            <a:endParaRPr lang="ru-RU" altLang="ru-RU" smtClean="0">
              <a:solidFill>
                <a:srgbClr val="FFFFFF"/>
              </a:solidFill>
            </a:endParaRPr>
          </a:p>
        </p:txBody>
      </p:sp>
      <p:sp>
        <p:nvSpPr>
          <p:cNvPr id="2" name="Rectangle 7"/>
          <p:cNvSpPr>
            <a:spLocks noGrp="1" noChangeArrowheads="1"/>
          </p:cNvSpPr>
          <p:nvPr>
            <p:ph type="sldNum"/>
          </p:nvPr>
        </p:nvSpPr>
        <p:spPr bwMode="auto">
          <a:xfrm>
            <a:off x="8153400" y="6419850"/>
            <a:ext cx="7588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defTabSz="449263" fontAlgn="base">
              <a:spcBef>
                <a:spcPct val="0"/>
              </a:spcBef>
              <a:spcAft>
                <a:spcPct val="0"/>
              </a:spcAft>
              <a:buSzPct val="100000"/>
              <a:defRPr/>
            </a:pPr>
            <a:fld id="{DD8469DB-2662-48BA-8EB2-48525F1BC923}" type="slidenum">
              <a:rPr lang="ru-RU"/>
              <a:pPr defTabSz="449263" fontAlgn="base">
                <a:spcBef>
                  <a:spcPct val="0"/>
                </a:spcBef>
                <a:spcAft>
                  <a:spcPct val="0"/>
                </a:spcAft>
                <a:buSzPct val="100000"/>
                <a:defRPr/>
              </a:pPr>
              <a:t>‹#›</a:t>
            </a:fld>
            <a:endParaRPr lang="ru-RU"/>
          </a:p>
        </p:txBody>
      </p:sp>
    </p:spTree>
    <p:extLst>
      <p:ext uri="{BB962C8B-B14F-4D97-AF65-F5344CB8AC3E}">
        <p14:creationId xmlns:p14="http://schemas.microsoft.com/office/powerpoint/2010/main" val="12221053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4600">
          <a:solidFill>
            <a:srgbClr val="FFFFFF"/>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4600">
          <a:solidFill>
            <a:srgbClr val="FFFFFF"/>
          </a:solidFill>
          <a:latin typeface="Franklin Gothic Book" pitchFamily="32" charset="0"/>
          <a:ea typeface="Microsoft YaHei" charset="-122"/>
        </a:defRPr>
      </a:lvl2pPr>
      <a:lvl3pPr algn="l" defTabSz="449263" rtl="0" eaLnBrk="0" fontAlgn="base" hangingPunct="0">
        <a:spcBef>
          <a:spcPct val="0"/>
        </a:spcBef>
        <a:spcAft>
          <a:spcPct val="0"/>
        </a:spcAft>
        <a:buClr>
          <a:srgbClr val="000000"/>
        </a:buClr>
        <a:buSzPct val="100000"/>
        <a:buFont typeface="Times New Roman" pitchFamily="18" charset="0"/>
        <a:defRPr sz="4600">
          <a:solidFill>
            <a:srgbClr val="FFFFFF"/>
          </a:solidFill>
          <a:latin typeface="Franklin Gothic Book" pitchFamily="32" charset="0"/>
          <a:ea typeface="Microsoft YaHei" charset="-122"/>
        </a:defRPr>
      </a:lvl3pPr>
      <a:lvl4pPr algn="l" defTabSz="449263" rtl="0" eaLnBrk="0" fontAlgn="base" hangingPunct="0">
        <a:spcBef>
          <a:spcPct val="0"/>
        </a:spcBef>
        <a:spcAft>
          <a:spcPct val="0"/>
        </a:spcAft>
        <a:buClr>
          <a:srgbClr val="000000"/>
        </a:buClr>
        <a:buSzPct val="100000"/>
        <a:buFont typeface="Times New Roman" pitchFamily="18" charset="0"/>
        <a:defRPr sz="4600">
          <a:solidFill>
            <a:srgbClr val="FFFFFF"/>
          </a:solidFill>
          <a:latin typeface="Franklin Gothic Book" pitchFamily="32" charset="0"/>
          <a:ea typeface="Microsoft YaHei" charset="-122"/>
        </a:defRPr>
      </a:lvl4pPr>
      <a:lvl5pPr algn="l" defTabSz="449263" rtl="0" eaLnBrk="0" fontAlgn="base" hangingPunct="0">
        <a:spcBef>
          <a:spcPct val="0"/>
        </a:spcBef>
        <a:spcAft>
          <a:spcPct val="0"/>
        </a:spcAft>
        <a:buClr>
          <a:srgbClr val="000000"/>
        </a:buClr>
        <a:buSzPct val="100000"/>
        <a:buFont typeface="Times New Roman" pitchFamily="18" charset="0"/>
        <a:defRPr sz="4600">
          <a:solidFill>
            <a:srgbClr val="FFFFFF"/>
          </a:solidFill>
          <a:latin typeface="Franklin Gothic Book" pitchFamily="32" charset="0"/>
          <a:ea typeface="Microsoft YaHei" charset="-122"/>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4600">
          <a:solidFill>
            <a:srgbClr val="FFFFFF"/>
          </a:solidFill>
          <a:latin typeface="Franklin Gothic Book" pitchFamily="32" charset="0"/>
          <a:ea typeface="Microsoft YaHei" charset="-122"/>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4600">
          <a:solidFill>
            <a:srgbClr val="FFFFFF"/>
          </a:solidFill>
          <a:latin typeface="Franklin Gothic Book" pitchFamily="32" charset="0"/>
          <a:ea typeface="Microsoft YaHei" charset="-122"/>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4600">
          <a:solidFill>
            <a:srgbClr val="FFFFFF"/>
          </a:solidFill>
          <a:latin typeface="Franklin Gothic Book" pitchFamily="32" charset="0"/>
          <a:ea typeface="Microsoft YaHei" charset="-122"/>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4600">
          <a:solidFill>
            <a:srgbClr val="FFFFFF"/>
          </a:solidFill>
          <a:latin typeface="Franklin Gothic Book" pitchFamily="32" charset="0"/>
          <a:ea typeface="Microsoft YaHei" charset="-122"/>
        </a:defRPr>
      </a:lvl9pPr>
    </p:titleStyle>
    <p:bodyStyle>
      <a:lvl1pPr marL="342900" indent="-342900" algn="l" defTabSz="449263" rtl="0" eaLnBrk="0" fontAlgn="base" hangingPunct="0">
        <a:spcBef>
          <a:spcPts val="750"/>
        </a:spcBef>
        <a:spcAft>
          <a:spcPct val="0"/>
        </a:spcAft>
        <a:buClr>
          <a:srgbClr val="000000"/>
        </a:buClr>
        <a:buSzPct val="100000"/>
        <a:buFont typeface="Times New Roman" pitchFamily="18" charset="0"/>
        <a:defRPr sz="3000">
          <a:solidFill>
            <a:srgbClr val="FFFFFF"/>
          </a:solidFill>
          <a:latin typeface="+mn-lt"/>
          <a:ea typeface="+mn-ea"/>
          <a:cs typeface="+mn-cs"/>
        </a:defRPr>
      </a:lvl1pPr>
      <a:lvl2pPr marL="742950" indent="-285750" algn="l" defTabSz="449263" rtl="0" eaLnBrk="0" fontAlgn="base" hangingPunct="0">
        <a:spcBef>
          <a:spcPts val="650"/>
        </a:spcBef>
        <a:spcAft>
          <a:spcPct val="0"/>
        </a:spcAft>
        <a:buClr>
          <a:srgbClr val="000000"/>
        </a:buClr>
        <a:buSzPct val="100000"/>
        <a:buFont typeface="Times New Roman" pitchFamily="18" charset="0"/>
        <a:defRPr sz="2600">
          <a:solidFill>
            <a:srgbClr val="FFFFFF"/>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FFFFFF"/>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FFFFFF"/>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FFFFFF"/>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FFFFFF"/>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FFFFFF"/>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FFFFFF"/>
          </a:solidFill>
          <a:latin typeface="+mn-lt"/>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solidFill>
            <a:srgbClr val="FFFFFF">
              <a:alpha val="1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b="1">
                <a:solidFill>
                  <a:schemeClr val="bg1"/>
                </a:solidFill>
                <a:latin typeface="+mn-lt"/>
              </a:defRPr>
            </a:lvl1pPr>
          </a:lstStyle>
          <a:p>
            <a:pPr>
              <a:defRPr/>
            </a:pPr>
            <a:fld id="{6CCF05DD-3252-41FB-BB4C-8C20B1478E28}" type="datetimeFigureOut">
              <a:rPr lang="ru-RU">
                <a:solidFill>
                  <a:srgbClr val="FFFFFF"/>
                </a:solidFill>
              </a:rPr>
              <a:pPr>
                <a:defRPr/>
              </a:pPr>
              <a:t>08.05.2014</a:t>
            </a:fld>
            <a:endParaRPr lang="ru-RU">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b="1">
                <a:solidFill>
                  <a:schemeClr val="bg1"/>
                </a:solidFill>
                <a:latin typeface="+mn-lt"/>
              </a:defRPr>
            </a:lvl1pPr>
          </a:lstStyle>
          <a:p>
            <a:pPr>
              <a:defRPr/>
            </a:pPr>
            <a:endParaRPr lang="ru-RU">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b="1">
                <a:solidFill>
                  <a:schemeClr val="bg1"/>
                </a:solidFill>
                <a:latin typeface="+mn-lt"/>
              </a:defRPr>
            </a:lvl1pPr>
          </a:lstStyle>
          <a:p>
            <a:pPr>
              <a:defRPr/>
            </a:pPr>
            <a:fld id="{6A6393D1-0E70-41D8-8F08-FB6934C3F2E4}"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419866728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r" rtl="0" eaLnBrk="0" fontAlgn="base" hangingPunct="0">
        <a:spcBef>
          <a:spcPct val="0"/>
        </a:spcBef>
        <a:spcAft>
          <a:spcPct val="0"/>
        </a:spcAft>
        <a:defRPr sz="4400" b="1" i="1">
          <a:solidFill>
            <a:srgbClr val="663300"/>
          </a:solidFill>
          <a:latin typeface="+mj-lt"/>
          <a:ea typeface="+mj-ea"/>
          <a:cs typeface="+mj-cs"/>
        </a:defRPr>
      </a:lvl1pPr>
      <a:lvl2pPr algn="r" rtl="0" eaLnBrk="0" fontAlgn="base" hangingPunct="0">
        <a:spcBef>
          <a:spcPct val="0"/>
        </a:spcBef>
        <a:spcAft>
          <a:spcPct val="0"/>
        </a:spcAft>
        <a:defRPr sz="4400" b="1" i="1">
          <a:solidFill>
            <a:srgbClr val="663300"/>
          </a:solidFill>
          <a:latin typeface="Century Gothic" pitchFamily="34" charset="0"/>
        </a:defRPr>
      </a:lvl2pPr>
      <a:lvl3pPr algn="r" rtl="0" eaLnBrk="0" fontAlgn="base" hangingPunct="0">
        <a:spcBef>
          <a:spcPct val="0"/>
        </a:spcBef>
        <a:spcAft>
          <a:spcPct val="0"/>
        </a:spcAft>
        <a:defRPr sz="4400" b="1" i="1">
          <a:solidFill>
            <a:srgbClr val="663300"/>
          </a:solidFill>
          <a:latin typeface="Century Gothic" pitchFamily="34" charset="0"/>
        </a:defRPr>
      </a:lvl3pPr>
      <a:lvl4pPr algn="r" rtl="0" eaLnBrk="0" fontAlgn="base" hangingPunct="0">
        <a:spcBef>
          <a:spcPct val="0"/>
        </a:spcBef>
        <a:spcAft>
          <a:spcPct val="0"/>
        </a:spcAft>
        <a:defRPr sz="4400" b="1" i="1">
          <a:solidFill>
            <a:srgbClr val="663300"/>
          </a:solidFill>
          <a:latin typeface="Century Gothic" pitchFamily="34" charset="0"/>
        </a:defRPr>
      </a:lvl4pPr>
      <a:lvl5pPr algn="r" rtl="0" eaLnBrk="0" fontAlgn="base" hangingPunct="0">
        <a:spcBef>
          <a:spcPct val="0"/>
        </a:spcBef>
        <a:spcAft>
          <a:spcPct val="0"/>
        </a:spcAft>
        <a:defRPr sz="4400" b="1" i="1">
          <a:solidFill>
            <a:srgbClr val="663300"/>
          </a:solidFill>
          <a:latin typeface="Century Gothic" pitchFamily="34" charset="0"/>
        </a:defRPr>
      </a:lvl5pPr>
      <a:lvl6pPr marL="457200" algn="r" rtl="0" eaLnBrk="1" fontAlgn="base" hangingPunct="1">
        <a:spcBef>
          <a:spcPct val="0"/>
        </a:spcBef>
        <a:spcAft>
          <a:spcPct val="0"/>
        </a:spcAft>
        <a:defRPr sz="4400" b="1" i="1">
          <a:solidFill>
            <a:srgbClr val="663300"/>
          </a:solidFill>
          <a:latin typeface="Century Gothic" pitchFamily="34" charset="0"/>
        </a:defRPr>
      </a:lvl6pPr>
      <a:lvl7pPr marL="914400" algn="r" rtl="0" eaLnBrk="1" fontAlgn="base" hangingPunct="1">
        <a:spcBef>
          <a:spcPct val="0"/>
        </a:spcBef>
        <a:spcAft>
          <a:spcPct val="0"/>
        </a:spcAft>
        <a:defRPr sz="4400" b="1" i="1">
          <a:solidFill>
            <a:srgbClr val="663300"/>
          </a:solidFill>
          <a:latin typeface="Century Gothic" pitchFamily="34" charset="0"/>
        </a:defRPr>
      </a:lvl7pPr>
      <a:lvl8pPr marL="1371600" algn="r" rtl="0" eaLnBrk="1" fontAlgn="base" hangingPunct="1">
        <a:spcBef>
          <a:spcPct val="0"/>
        </a:spcBef>
        <a:spcAft>
          <a:spcPct val="0"/>
        </a:spcAft>
        <a:defRPr sz="4400" b="1" i="1">
          <a:solidFill>
            <a:srgbClr val="663300"/>
          </a:solidFill>
          <a:latin typeface="Century Gothic" pitchFamily="34" charset="0"/>
        </a:defRPr>
      </a:lvl8pPr>
      <a:lvl9pPr marL="1828800" algn="r" rtl="0" eaLnBrk="1" fontAlgn="base" hangingPunct="1">
        <a:spcBef>
          <a:spcPct val="0"/>
        </a:spcBef>
        <a:spcAft>
          <a:spcPct val="0"/>
        </a:spcAft>
        <a:defRPr sz="4400" b="1" i="1">
          <a:solidFill>
            <a:srgbClr val="663300"/>
          </a:solidFill>
          <a:latin typeface="Century Gothic" pitchFamily="34"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solidFill>
            <a:srgbClr val="FFFFFF">
              <a:alpha val="1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b="1">
                <a:solidFill>
                  <a:schemeClr val="bg1"/>
                </a:solidFill>
                <a:latin typeface="+mn-lt"/>
              </a:defRPr>
            </a:lvl1pPr>
          </a:lstStyle>
          <a:p>
            <a:pPr>
              <a:defRPr/>
            </a:pPr>
            <a:fld id="{6CCF05DD-3252-41FB-BB4C-8C20B1478E28}" type="datetimeFigureOut">
              <a:rPr lang="ru-RU">
                <a:solidFill>
                  <a:srgbClr val="FFFFFF"/>
                </a:solidFill>
              </a:rPr>
              <a:pPr>
                <a:defRPr/>
              </a:pPr>
              <a:t>08.05.2014</a:t>
            </a:fld>
            <a:endParaRPr lang="ru-RU">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b="1">
                <a:solidFill>
                  <a:schemeClr val="bg1"/>
                </a:solidFill>
                <a:latin typeface="+mn-lt"/>
              </a:defRPr>
            </a:lvl1pPr>
          </a:lstStyle>
          <a:p>
            <a:pPr>
              <a:defRPr/>
            </a:pPr>
            <a:endParaRPr lang="ru-RU">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b="1">
                <a:solidFill>
                  <a:schemeClr val="bg1"/>
                </a:solidFill>
                <a:latin typeface="+mn-lt"/>
              </a:defRPr>
            </a:lvl1pPr>
          </a:lstStyle>
          <a:p>
            <a:pPr>
              <a:defRPr/>
            </a:pPr>
            <a:fld id="{6A6393D1-0E70-41D8-8F08-FB6934C3F2E4}" type="slidenum">
              <a:rPr lang="ru-RU">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45099866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r" rtl="0" eaLnBrk="0" fontAlgn="base" hangingPunct="0">
        <a:spcBef>
          <a:spcPct val="0"/>
        </a:spcBef>
        <a:spcAft>
          <a:spcPct val="0"/>
        </a:spcAft>
        <a:defRPr sz="4400" b="1" i="1">
          <a:solidFill>
            <a:srgbClr val="663300"/>
          </a:solidFill>
          <a:latin typeface="+mj-lt"/>
          <a:ea typeface="+mj-ea"/>
          <a:cs typeface="+mj-cs"/>
        </a:defRPr>
      </a:lvl1pPr>
      <a:lvl2pPr algn="r" rtl="0" eaLnBrk="0" fontAlgn="base" hangingPunct="0">
        <a:spcBef>
          <a:spcPct val="0"/>
        </a:spcBef>
        <a:spcAft>
          <a:spcPct val="0"/>
        </a:spcAft>
        <a:defRPr sz="4400" b="1" i="1">
          <a:solidFill>
            <a:srgbClr val="663300"/>
          </a:solidFill>
          <a:latin typeface="Century Gothic" pitchFamily="34" charset="0"/>
        </a:defRPr>
      </a:lvl2pPr>
      <a:lvl3pPr algn="r" rtl="0" eaLnBrk="0" fontAlgn="base" hangingPunct="0">
        <a:spcBef>
          <a:spcPct val="0"/>
        </a:spcBef>
        <a:spcAft>
          <a:spcPct val="0"/>
        </a:spcAft>
        <a:defRPr sz="4400" b="1" i="1">
          <a:solidFill>
            <a:srgbClr val="663300"/>
          </a:solidFill>
          <a:latin typeface="Century Gothic" pitchFamily="34" charset="0"/>
        </a:defRPr>
      </a:lvl3pPr>
      <a:lvl4pPr algn="r" rtl="0" eaLnBrk="0" fontAlgn="base" hangingPunct="0">
        <a:spcBef>
          <a:spcPct val="0"/>
        </a:spcBef>
        <a:spcAft>
          <a:spcPct val="0"/>
        </a:spcAft>
        <a:defRPr sz="4400" b="1" i="1">
          <a:solidFill>
            <a:srgbClr val="663300"/>
          </a:solidFill>
          <a:latin typeface="Century Gothic" pitchFamily="34" charset="0"/>
        </a:defRPr>
      </a:lvl4pPr>
      <a:lvl5pPr algn="r" rtl="0" eaLnBrk="0" fontAlgn="base" hangingPunct="0">
        <a:spcBef>
          <a:spcPct val="0"/>
        </a:spcBef>
        <a:spcAft>
          <a:spcPct val="0"/>
        </a:spcAft>
        <a:defRPr sz="4400" b="1" i="1">
          <a:solidFill>
            <a:srgbClr val="663300"/>
          </a:solidFill>
          <a:latin typeface="Century Gothic" pitchFamily="34" charset="0"/>
        </a:defRPr>
      </a:lvl5pPr>
      <a:lvl6pPr marL="457200" algn="r" rtl="0" eaLnBrk="1" fontAlgn="base" hangingPunct="1">
        <a:spcBef>
          <a:spcPct val="0"/>
        </a:spcBef>
        <a:spcAft>
          <a:spcPct val="0"/>
        </a:spcAft>
        <a:defRPr sz="4400" b="1" i="1">
          <a:solidFill>
            <a:srgbClr val="663300"/>
          </a:solidFill>
          <a:latin typeface="Century Gothic" pitchFamily="34" charset="0"/>
        </a:defRPr>
      </a:lvl6pPr>
      <a:lvl7pPr marL="914400" algn="r" rtl="0" eaLnBrk="1" fontAlgn="base" hangingPunct="1">
        <a:spcBef>
          <a:spcPct val="0"/>
        </a:spcBef>
        <a:spcAft>
          <a:spcPct val="0"/>
        </a:spcAft>
        <a:defRPr sz="4400" b="1" i="1">
          <a:solidFill>
            <a:srgbClr val="663300"/>
          </a:solidFill>
          <a:latin typeface="Century Gothic" pitchFamily="34" charset="0"/>
        </a:defRPr>
      </a:lvl7pPr>
      <a:lvl8pPr marL="1371600" algn="r" rtl="0" eaLnBrk="1" fontAlgn="base" hangingPunct="1">
        <a:spcBef>
          <a:spcPct val="0"/>
        </a:spcBef>
        <a:spcAft>
          <a:spcPct val="0"/>
        </a:spcAft>
        <a:defRPr sz="4400" b="1" i="1">
          <a:solidFill>
            <a:srgbClr val="663300"/>
          </a:solidFill>
          <a:latin typeface="Century Gothic" pitchFamily="34" charset="0"/>
        </a:defRPr>
      </a:lvl8pPr>
      <a:lvl9pPr marL="1828800" algn="r" rtl="0" eaLnBrk="1" fontAlgn="base" hangingPunct="1">
        <a:spcBef>
          <a:spcPct val="0"/>
        </a:spcBef>
        <a:spcAft>
          <a:spcPct val="0"/>
        </a:spcAft>
        <a:defRPr sz="4400" b="1" i="1">
          <a:solidFill>
            <a:srgbClr val="663300"/>
          </a:solidFill>
          <a:latin typeface="Century Gothic" pitchFamily="34"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fontAlgn="base">
              <a:spcBef>
                <a:spcPct val="0"/>
              </a:spcBef>
              <a:spcAft>
                <a:spcPct val="0"/>
              </a:spcAft>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fontAlgn="base">
              <a:spcBef>
                <a:spcPct val="0"/>
              </a:spcBef>
              <a:spcAft>
                <a:spcPct val="0"/>
              </a:spcAft>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fontAlgn="base">
              <a:spcBef>
                <a:spcPct val="0"/>
              </a:spcBef>
              <a:spcAft>
                <a:spcPct val="0"/>
              </a:spcAft>
              <a:defRPr/>
            </a:pPr>
            <a:fld id="{608E2A4C-7818-4C38-A699-203766B2833F}" type="slidenum">
              <a:rPr lang="ru-RU"/>
              <a:pPr fontAlgn="base">
                <a:spcBef>
                  <a:spcPct val="0"/>
                </a:spcBef>
                <a:spcAft>
                  <a:spcPct val="0"/>
                </a:spcAft>
                <a:defRPr/>
              </a:pPr>
              <a:t>‹#›</a:t>
            </a:fld>
            <a:endParaRPr lang="ru-RU"/>
          </a:p>
        </p:txBody>
      </p:sp>
    </p:spTree>
    <p:extLst>
      <p:ext uri="{BB962C8B-B14F-4D97-AF65-F5344CB8AC3E}">
        <p14:creationId xmlns:p14="http://schemas.microsoft.com/office/powerpoint/2010/main" val="364617523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242175" cy="1981200"/>
            <a:chOff x="0" y="0"/>
            <a:chExt cx="4562" cy="1248"/>
          </a:xfrm>
        </p:grpSpPr>
        <p:sp>
          <p:nvSpPr>
            <p:cNvPr id="15363"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fontAlgn="base">
                <a:spcBef>
                  <a:spcPct val="0"/>
                </a:spcBef>
                <a:spcAft>
                  <a:spcPct val="0"/>
                </a:spcAft>
                <a:defRPr/>
              </a:pPr>
              <a:endParaRPr lang="ru-RU">
                <a:solidFill>
                  <a:srgbClr val="FFFFFF"/>
                </a:solidFill>
              </a:endParaRPr>
            </a:p>
          </p:txBody>
        </p:sp>
        <p:sp>
          <p:nvSpPr>
            <p:cNvPr id="1033"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ru-RU" smtClean="0">
                <a:solidFill>
                  <a:srgbClr val="FFFFFF"/>
                </a:solidFill>
              </a:endParaRPr>
            </a:p>
          </p:txBody>
        </p:sp>
      </p:grpSp>
      <p:sp>
        <p:nvSpPr>
          <p:cNvPr id="15365"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5366"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5367"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fontAlgn="base">
              <a:spcBef>
                <a:spcPct val="0"/>
              </a:spcBef>
              <a:spcAft>
                <a:spcPct val="0"/>
              </a:spcAft>
              <a:defRPr/>
            </a:pPr>
            <a:endParaRPr lang="ru-RU">
              <a:solidFill>
                <a:srgbClr val="FFFFFF"/>
              </a:solidFill>
            </a:endParaRPr>
          </a:p>
        </p:txBody>
      </p:sp>
      <p:sp>
        <p:nvSpPr>
          <p:cNvPr id="15368"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fontAlgn="base">
              <a:spcBef>
                <a:spcPct val="0"/>
              </a:spcBef>
              <a:spcAft>
                <a:spcPct val="0"/>
              </a:spcAft>
              <a:defRPr/>
            </a:pPr>
            <a:endParaRPr lang="ru-RU">
              <a:solidFill>
                <a:srgbClr val="FFFFFF"/>
              </a:solidFill>
            </a:endParaRPr>
          </a:p>
        </p:txBody>
      </p:sp>
      <p:sp>
        <p:nvSpPr>
          <p:cNvPr id="15369"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fontAlgn="base">
              <a:spcBef>
                <a:spcPct val="0"/>
              </a:spcBef>
              <a:spcAft>
                <a:spcPct val="0"/>
              </a:spcAft>
              <a:defRPr/>
            </a:pPr>
            <a:fld id="{CA4BAD17-C1D3-4546-AF4B-78E68C693AF1}" type="slidenum">
              <a:rPr lang="ru-RU">
                <a:solidFill>
                  <a:srgbClr val="FFFFFF"/>
                </a:solidFill>
              </a:rPr>
              <a:pPr fontAlgn="base">
                <a:spcBef>
                  <a:spcPct val="0"/>
                </a:spcBef>
                <a:spcAft>
                  <a:spcPct val="0"/>
                </a:spcAft>
                <a:defRPr/>
              </a:pPr>
              <a:t>‹#›</a:t>
            </a:fld>
            <a:endParaRPr lang="ru-RU">
              <a:solidFill>
                <a:srgbClr val="FFFFFF"/>
              </a:solidFill>
            </a:endParaRPr>
          </a:p>
        </p:txBody>
      </p:sp>
    </p:spTree>
    <p:extLst>
      <p:ext uri="{BB962C8B-B14F-4D97-AF65-F5344CB8AC3E}">
        <p14:creationId xmlns:p14="http://schemas.microsoft.com/office/powerpoint/2010/main" val="705191225"/>
      </p:ext>
    </p:extLst>
  </p:cSld>
  <p:clrMap bg1="dk2" tx1="lt1" bg2="dk1"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242175" cy="1981200"/>
            <a:chOff x="0" y="0"/>
            <a:chExt cx="4562" cy="1248"/>
          </a:xfrm>
        </p:grpSpPr>
        <p:sp>
          <p:nvSpPr>
            <p:cNvPr id="15363"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fontAlgn="base">
                <a:spcBef>
                  <a:spcPct val="0"/>
                </a:spcBef>
                <a:spcAft>
                  <a:spcPct val="0"/>
                </a:spcAft>
                <a:defRPr/>
              </a:pPr>
              <a:endParaRPr lang="ru-RU">
                <a:solidFill>
                  <a:srgbClr val="FFFFFF"/>
                </a:solidFill>
              </a:endParaRPr>
            </a:p>
          </p:txBody>
        </p:sp>
        <p:sp>
          <p:nvSpPr>
            <p:cNvPr id="1033" name="Freeform 4"/>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ru-RU" smtClean="0">
                <a:solidFill>
                  <a:srgbClr val="FFFFFF"/>
                </a:solidFill>
              </a:endParaRPr>
            </a:p>
          </p:txBody>
        </p:sp>
      </p:grpSp>
      <p:sp>
        <p:nvSpPr>
          <p:cNvPr id="15365"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5366"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5367"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fontAlgn="base">
              <a:spcBef>
                <a:spcPct val="0"/>
              </a:spcBef>
              <a:spcAft>
                <a:spcPct val="0"/>
              </a:spcAft>
              <a:defRPr/>
            </a:pPr>
            <a:endParaRPr lang="ru-RU">
              <a:solidFill>
                <a:srgbClr val="FFFFFF"/>
              </a:solidFill>
            </a:endParaRPr>
          </a:p>
        </p:txBody>
      </p:sp>
      <p:sp>
        <p:nvSpPr>
          <p:cNvPr id="15368"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fontAlgn="base">
              <a:spcBef>
                <a:spcPct val="0"/>
              </a:spcBef>
              <a:spcAft>
                <a:spcPct val="0"/>
              </a:spcAft>
              <a:defRPr/>
            </a:pPr>
            <a:endParaRPr lang="ru-RU">
              <a:solidFill>
                <a:srgbClr val="FFFFFF"/>
              </a:solidFill>
            </a:endParaRPr>
          </a:p>
        </p:txBody>
      </p:sp>
      <p:sp>
        <p:nvSpPr>
          <p:cNvPr id="15369"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fontAlgn="base">
              <a:spcBef>
                <a:spcPct val="0"/>
              </a:spcBef>
              <a:spcAft>
                <a:spcPct val="0"/>
              </a:spcAft>
              <a:defRPr/>
            </a:pPr>
            <a:fld id="{CA4BAD17-C1D3-4546-AF4B-78E68C693AF1}" type="slidenum">
              <a:rPr lang="ru-RU">
                <a:solidFill>
                  <a:srgbClr val="FFFFFF"/>
                </a:solidFill>
              </a:rPr>
              <a:pPr fontAlgn="base">
                <a:spcBef>
                  <a:spcPct val="0"/>
                </a:spcBef>
                <a:spcAft>
                  <a:spcPct val="0"/>
                </a:spcAft>
                <a:defRPr/>
              </a:pPr>
              <a:t>‹#›</a:t>
            </a:fld>
            <a:endParaRPr lang="ru-RU">
              <a:solidFill>
                <a:srgbClr val="FFFFFF"/>
              </a:solidFill>
            </a:endParaRPr>
          </a:p>
        </p:txBody>
      </p:sp>
    </p:spTree>
    <p:extLst>
      <p:ext uri="{BB962C8B-B14F-4D97-AF65-F5344CB8AC3E}">
        <p14:creationId xmlns:p14="http://schemas.microsoft.com/office/powerpoint/2010/main" val="768481726"/>
      </p:ext>
    </p:extLst>
  </p:cSld>
  <p:clrMap bg1="dk2" tx1="lt1" bg2="dk1"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59875" cy="6858000"/>
            <a:chOff x="0" y="0"/>
            <a:chExt cx="5770" cy="4320"/>
          </a:xfrm>
        </p:grpSpPr>
        <p:sp>
          <p:nvSpPr>
            <p:cNvPr id="116739"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33"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4"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5" name="Rectangle 6"/>
            <p:cNvSpPr>
              <a:spLocks noChangeArrowheads="1"/>
            </p:cNvSpPr>
            <p:nvPr userDrawn="1"/>
          </p:nvSpPr>
          <p:spPr bwMode="hidden">
            <a:xfrm>
              <a:off x="2256" y="0"/>
              <a:ext cx="240"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6"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7"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45"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16746"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0"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1"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2" name="Rectangle 13"/>
            <p:cNvSpPr>
              <a:spLocks noChangeArrowheads="1"/>
            </p:cNvSpPr>
            <p:nvPr userDrawn="1"/>
          </p:nvSpPr>
          <p:spPr bwMode="hidden">
            <a:xfrm>
              <a:off x="1248" y="0"/>
              <a:ext cx="144"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3" name="Rectangle 14"/>
            <p:cNvSpPr>
              <a:spLocks noChangeArrowheads="1"/>
            </p:cNvSpPr>
            <p:nvPr userDrawn="1"/>
          </p:nvSpPr>
          <p:spPr bwMode="hidden">
            <a:xfrm>
              <a:off x="3300" y="0"/>
              <a:ext cx="252"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1"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5"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3"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7"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5"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9"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50"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51"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fontAlgn="base">
                <a:spcBef>
                  <a:spcPct val="0"/>
                </a:spcBef>
                <a:spcAft>
                  <a:spcPct val="0"/>
                </a:spcAft>
              </a:pPr>
              <a:endParaRPr lang="ru-RU" sz="2400" smtClean="0">
                <a:solidFill>
                  <a:srgbClr val="FFFFFF"/>
                </a:solidFill>
                <a:latin typeface="Impact" pitchFamily="34" charset="0"/>
              </a:endParaRPr>
            </a:p>
          </p:txBody>
        </p:sp>
        <p:sp>
          <p:nvSpPr>
            <p:cNvPr id="116759"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p:spPr>
          <p:txBody>
            <a:bodyPr/>
            <a:lstStyle/>
            <a:p>
              <a:pPr fontAlgn="base">
                <a:spcBef>
                  <a:spcPct val="0"/>
                </a:spcBef>
                <a:spcAft>
                  <a:spcPct val="0"/>
                </a:spcAft>
                <a:defRPr/>
              </a:pPr>
              <a:endParaRPr lang="ru-RU" sz="2400">
                <a:solidFill>
                  <a:srgbClr val="FFFFFF"/>
                </a:solidFill>
                <a:latin typeface="Impact" pitchFamily="34" charset="0"/>
              </a:endParaRPr>
            </a:p>
          </p:txBody>
        </p:sp>
      </p:grpSp>
      <p:sp>
        <p:nvSpPr>
          <p:cNvPr id="116760" name="Rectangle 24"/>
          <p:cNvSpPr>
            <a:spLocks noGrp="1" noChangeArrowheads="1"/>
          </p:cNvSpPr>
          <p:nvPr>
            <p:ph type="title"/>
          </p:nvPr>
        </p:nvSpPr>
        <p:spPr bwMode="auto">
          <a:xfrm>
            <a:off x="457200" y="277813"/>
            <a:ext cx="8229600" cy="1139825"/>
          </a:xfrm>
          <a:prstGeom prst="rect">
            <a:avLst/>
          </a:prstGeom>
          <a:noFill/>
          <a:ln>
            <a:noFill/>
          </a:ln>
          <a:effectLst/>
          <a:extLst/>
        </p:spPr>
        <p:txBody>
          <a:bodyPr vert="horz" wrap="square" lIns="91440" tIns="45720" rIns="91440" bIns="45720" numCol="1" anchor="ctr" anchorCtr="1" compatLnSpc="1">
            <a:prstTxWarp prst="textNoShape">
              <a:avLst/>
            </a:prstTxWarp>
          </a:bodyPr>
          <a:lstStyle/>
          <a:p>
            <a:pPr lvl="0"/>
            <a:r>
              <a:rPr lang="ru-RU" altLang="ru-RU" smtClean="0"/>
              <a:t>Образец заголовка</a:t>
            </a:r>
          </a:p>
        </p:txBody>
      </p:sp>
      <p:sp>
        <p:nvSpPr>
          <p:cNvPr id="116761" name="Rectangle 25"/>
          <p:cNvSpPr>
            <a:spLocks noGrp="1" noChangeArrowheads="1"/>
          </p:cNvSpPr>
          <p:nvPr>
            <p:ph type="body" idx="1"/>
          </p:nvPr>
        </p:nvSpPr>
        <p:spPr bwMode="auto">
          <a:xfrm>
            <a:off x="457200" y="1600200"/>
            <a:ext cx="8229600" cy="4530725"/>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16762" name="Rectangle 26"/>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mn-lt"/>
              </a:defRPr>
            </a:lvl1pPr>
          </a:lstStyle>
          <a:p>
            <a:pPr fontAlgn="base">
              <a:spcBef>
                <a:spcPct val="0"/>
              </a:spcBef>
              <a:spcAft>
                <a:spcPct val="0"/>
              </a:spcAft>
              <a:defRPr/>
            </a:pPr>
            <a:endParaRPr lang="ru-RU" altLang="ru-RU">
              <a:solidFill>
                <a:srgbClr val="FFFFFF"/>
              </a:solidFill>
            </a:endParaRPr>
          </a:p>
        </p:txBody>
      </p:sp>
      <p:sp>
        <p:nvSpPr>
          <p:cNvPr id="116763" name="Rectangle 27"/>
          <p:cNvSpPr>
            <a:spLocks noGrp="1" noChangeArrowheads="1"/>
          </p:cNvSpPr>
          <p:nvPr>
            <p:ph type="sldNum" sz="quarter" idx="4"/>
          </p:nvPr>
        </p:nvSpPr>
        <p:spPr bwMode="auto">
          <a:xfrm>
            <a:off x="6553200" y="6243638"/>
            <a:ext cx="2133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latin typeface="+mn-lt"/>
              </a:defRPr>
            </a:lvl1pPr>
          </a:lstStyle>
          <a:p>
            <a:pPr fontAlgn="base">
              <a:spcBef>
                <a:spcPct val="0"/>
              </a:spcBef>
              <a:spcAft>
                <a:spcPct val="0"/>
              </a:spcAft>
              <a:defRPr/>
            </a:pPr>
            <a:fld id="{D36793C9-1D4A-461D-BE22-B5F23A9F50B4}" type="slidenum">
              <a:rPr lang="ru-RU" altLang="ru-RU">
                <a:solidFill>
                  <a:srgbClr val="FFFFFF"/>
                </a:solidFill>
              </a:rPr>
              <a:pPr fontAlgn="base">
                <a:spcBef>
                  <a:spcPct val="0"/>
                </a:spcBef>
                <a:spcAft>
                  <a:spcPct val="0"/>
                </a:spcAft>
                <a:defRPr/>
              </a:pPr>
              <a:t>‹#›</a:t>
            </a:fld>
            <a:endParaRPr lang="ru-RU" altLang="ru-RU">
              <a:solidFill>
                <a:srgbClr val="FFFFFF"/>
              </a:solidFill>
            </a:endParaRPr>
          </a:p>
        </p:txBody>
      </p:sp>
      <p:sp>
        <p:nvSpPr>
          <p:cNvPr id="116764" name="Rectangle 28"/>
          <p:cNvSpPr>
            <a:spLocks noGrp="1" noChangeArrowheads="1"/>
          </p:cNvSpPr>
          <p:nvPr>
            <p:ph type="dt" sz="half" idx="2"/>
          </p:nvPr>
        </p:nvSpPr>
        <p:spPr bwMode="auto">
          <a:xfrm>
            <a:off x="457200" y="6248400"/>
            <a:ext cx="2133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latin typeface="+mn-lt"/>
              </a:defRPr>
            </a:lvl1pPr>
          </a:lstStyle>
          <a:p>
            <a:pPr fontAlgn="base">
              <a:spcBef>
                <a:spcPct val="0"/>
              </a:spcBef>
              <a:spcAft>
                <a:spcPct val="0"/>
              </a:spcAft>
              <a:defRPr/>
            </a:pPr>
            <a:endParaRPr lang="ru-RU" altLang="ru-RU">
              <a:solidFill>
                <a:srgbClr val="FFFFFF"/>
              </a:solidFill>
            </a:endParaRPr>
          </a:p>
        </p:txBody>
      </p:sp>
    </p:spTree>
    <p:extLst>
      <p:ext uri="{BB962C8B-B14F-4D97-AF65-F5344CB8AC3E}">
        <p14:creationId xmlns:p14="http://schemas.microsoft.com/office/powerpoint/2010/main" val="670138850"/>
      </p:ext>
    </p:extLst>
  </p:cSld>
  <p:clrMap bg1="dk2" tx1="lt1" bg2="dk1"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59875" cy="6858000"/>
            <a:chOff x="0" y="0"/>
            <a:chExt cx="5770" cy="4320"/>
          </a:xfrm>
        </p:grpSpPr>
        <p:sp>
          <p:nvSpPr>
            <p:cNvPr id="116739"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33"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4"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5" name="Rectangle 6"/>
            <p:cNvSpPr>
              <a:spLocks noChangeArrowheads="1"/>
            </p:cNvSpPr>
            <p:nvPr userDrawn="1"/>
          </p:nvSpPr>
          <p:spPr bwMode="hidden">
            <a:xfrm>
              <a:off x="2256" y="0"/>
              <a:ext cx="240"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6"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7"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45"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16746"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0"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1"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2" name="Rectangle 13"/>
            <p:cNvSpPr>
              <a:spLocks noChangeArrowheads="1"/>
            </p:cNvSpPr>
            <p:nvPr userDrawn="1"/>
          </p:nvSpPr>
          <p:spPr bwMode="hidden">
            <a:xfrm>
              <a:off x="1248" y="0"/>
              <a:ext cx="144"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3" name="Rectangle 14"/>
            <p:cNvSpPr>
              <a:spLocks noChangeArrowheads="1"/>
            </p:cNvSpPr>
            <p:nvPr userDrawn="1"/>
          </p:nvSpPr>
          <p:spPr bwMode="hidden">
            <a:xfrm>
              <a:off x="3300" y="0"/>
              <a:ext cx="252"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1"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5"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3"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7"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5"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9"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50"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51"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fontAlgn="base">
                <a:spcBef>
                  <a:spcPct val="0"/>
                </a:spcBef>
                <a:spcAft>
                  <a:spcPct val="0"/>
                </a:spcAft>
              </a:pPr>
              <a:endParaRPr lang="ru-RU" sz="2400" smtClean="0">
                <a:solidFill>
                  <a:srgbClr val="FFFFFF"/>
                </a:solidFill>
                <a:latin typeface="Impact" pitchFamily="34" charset="0"/>
              </a:endParaRPr>
            </a:p>
          </p:txBody>
        </p:sp>
        <p:sp>
          <p:nvSpPr>
            <p:cNvPr id="116759"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p:spPr>
          <p:txBody>
            <a:bodyPr/>
            <a:lstStyle/>
            <a:p>
              <a:pPr fontAlgn="base">
                <a:spcBef>
                  <a:spcPct val="0"/>
                </a:spcBef>
                <a:spcAft>
                  <a:spcPct val="0"/>
                </a:spcAft>
                <a:defRPr/>
              </a:pPr>
              <a:endParaRPr lang="ru-RU" sz="2400">
                <a:solidFill>
                  <a:srgbClr val="FFFFFF"/>
                </a:solidFill>
                <a:latin typeface="Impact" pitchFamily="34" charset="0"/>
              </a:endParaRPr>
            </a:p>
          </p:txBody>
        </p:sp>
      </p:grpSp>
      <p:sp>
        <p:nvSpPr>
          <p:cNvPr id="116760" name="Rectangle 24"/>
          <p:cNvSpPr>
            <a:spLocks noGrp="1" noChangeArrowheads="1"/>
          </p:cNvSpPr>
          <p:nvPr>
            <p:ph type="title"/>
          </p:nvPr>
        </p:nvSpPr>
        <p:spPr bwMode="auto">
          <a:xfrm>
            <a:off x="457200" y="277813"/>
            <a:ext cx="8229600" cy="1139825"/>
          </a:xfrm>
          <a:prstGeom prst="rect">
            <a:avLst/>
          </a:prstGeom>
          <a:noFill/>
          <a:ln>
            <a:noFill/>
          </a:ln>
          <a:effectLst/>
          <a:extLst/>
        </p:spPr>
        <p:txBody>
          <a:bodyPr vert="horz" wrap="square" lIns="91440" tIns="45720" rIns="91440" bIns="45720" numCol="1" anchor="ctr" anchorCtr="1" compatLnSpc="1">
            <a:prstTxWarp prst="textNoShape">
              <a:avLst/>
            </a:prstTxWarp>
          </a:bodyPr>
          <a:lstStyle/>
          <a:p>
            <a:pPr lvl="0"/>
            <a:r>
              <a:rPr lang="ru-RU" altLang="ru-RU" smtClean="0"/>
              <a:t>Образец заголовка</a:t>
            </a:r>
          </a:p>
        </p:txBody>
      </p:sp>
      <p:sp>
        <p:nvSpPr>
          <p:cNvPr id="116761" name="Rectangle 25"/>
          <p:cNvSpPr>
            <a:spLocks noGrp="1" noChangeArrowheads="1"/>
          </p:cNvSpPr>
          <p:nvPr>
            <p:ph type="body" idx="1"/>
          </p:nvPr>
        </p:nvSpPr>
        <p:spPr bwMode="auto">
          <a:xfrm>
            <a:off x="457200" y="1600200"/>
            <a:ext cx="8229600" cy="4530725"/>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16762" name="Rectangle 26"/>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mn-lt"/>
              </a:defRPr>
            </a:lvl1pPr>
          </a:lstStyle>
          <a:p>
            <a:pPr fontAlgn="base">
              <a:spcBef>
                <a:spcPct val="0"/>
              </a:spcBef>
              <a:spcAft>
                <a:spcPct val="0"/>
              </a:spcAft>
              <a:defRPr/>
            </a:pPr>
            <a:endParaRPr lang="ru-RU" altLang="ru-RU">
              <a:solidFill>
                <a:srgbClr val="FFFFFF"/>
              </a:solidFill>
            </a:endParaRPr>
          </a:p>
        </p:txBody>
      </p:sp>
      <p:sp>
        <p:nvSpPr>
          <p:cNvPr id="116763" name="Rectangle 27"/>
          <p:cNvSpPr>
            <a:spLocks noGrp="1" noChangeArrowheads="1"/>
          </p:cNvSpPr>
          <p:nvPr>
            <p:ph type="sldNum" sz="quarter" idx="4"/>
          </p:nvPr>
        </p:nvSpPr>
        <p:spPr bwMode="auto">
          <a:xfrm>
            <a:off x="6553200" y="6243638"/>
            <a:ext cx="2133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latin typeface="+mn-lt"/>
              </a:defRPr>
            </a:lvl1pPr>
          </a:lstStyle>
          <a:p>
            <a:pPr fontAlgn="base">
              <a:spcBef>
                <a:spcPct val="0"/>
              </a:spcBef>
              <a:spcAft>
                <a:spcPct val="0"/>
              </a:spcAft>
              <a:defRPr/>
            </a:pPr>
            <a:fld id="{D36793C9-1D4A-461D-BE22-B5F23A9F50B4}" type="slidenum">
              <a:rPr lang="ru-RU" altLang="ru-RU">
                <a:solidFill>
                  <a:srgbClr val="FFFFFF"/>
                </a:solidFill>
              </a:rPr>
              <a:pPr fontAlgn="base">
                <a:spcBef>
                  <a:spcPct val="0"/>
                </a:spcBef>
                <a:spcAft>
                  <a:spcPct val="0"/>
                </a:spcAft>
                <a:defRPr/>
              </a:pPr>
              <a:t>‹#›</a:t>
            </a:fld>
            <a:endParaRPr lang="ru-RU" altLang="ru-RU">
              <a:solidFill>
                <a:srgbClr val="FFFFFF"/>
              </a:solidFill>
            </a:endParaRPr>
          </a:p>
        </p:txBody>
      </p:sp>
      <p:sp>
        <p:nvSpPr>
          <p:cNvPr id="116764" name="Rectangle 28"/>
          <p:cNvSpPr>
            <a:spLocks noGrp="1" noChangeArrowheads="1"/>
          </p:cNvSpPr>
          <p:nvPr>
            <p:ph type="dt" sz="half" idx="2"/>
          </p:nvPr>
        </p:nvSpPr>
        <p:spPr bwMode="auto">
          <a:xfrm>
            <a:off x="457200" y="6248400"/>
            <a:ext cx="2133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latin typeface="+mn-lt"/>
              </a:defRPr>
            </a:lvl1pPr>
          </a:lstStyle>
          <a:p>
            <a:pPr fontAlgn="base">
              <a:spcBef>
                <a:spcPct val="0"/>
              </a:spcBef>
              <a:spcAft>
                <a:spcPct val="0"/>
              </a:spcAft>
              <a:defRPr/>
            </a:pPr>
            <a:endParaRPr lang="ru-RU" altLang="ru-RU">
              <a:solidFill>
                <a:srgbClr val="FFFFFF"/>
              </a:solidFill>
            </a:endParaRPr>
          </a:p>
        </p:txBody>
      </p:sp>
    </p:spTree>
    <p:extLst>
      <p:ext uri="{BB962C8B-B14F-4D97-AF65-F5344CB8AC3E}">
        <p14:creationId xmlns:p14="http://schemas.microsoft.com/office/powerpoint/2010/main" val="1211040838"/>
      </p:ext>
    </p:extLst>
  </p:cSld>
  <p:clrMap bg1="dk2" tx1="lt1" bg2="dk1"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59875" cy="6858000"/>
            <a:chOff x="0" y="0"/>
            <a:chExt cx="5770" cy="4320"/>
          </a:xfrm>
        </p:grpSpPr>
        <p:sp>
          <p:nvSpPr>
            <p:cNvPr id="116739"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33"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4"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5" name="Rectangle 6"/>
            <p:cNvSpPr>
              <a:spLocks noChangeArrowheads="1"/>
            </p:cNvSpPr>
            <p:nvPr userDrawn="1"/>
          </p:nvSpPr>
          <p:spPr bwMode="hidden">
            <a:xfrm>
              <a:off x="2256" y="0"/>
              <a:ext cx="240"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6"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37"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45"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16746"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0"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1"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2" name="Rectangle 13"/>
            <p:cNvSpPr>
              <a:spLocks noChangeArrowheads="1"/>
            </p:cNvSpPr>
            <p:nvPr userDrawn="1"/>
          </p:nvSpPr>
          <p:spPr bwMode="hidden">
            <a:xfrm>
              <a:off x="1248" y="0"/>
              <a:ext cx="144"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43" name="Rectangle 14"/>
            <p:cNvSpPr>
              <a:spLocks noChangeArrowheads="1"/>
            </p:cNvSpPr>
            <p:nvPr userDrawn="1"/>
          </p:nvSpPr>
          <p:spPr bwMode="hidden">
            <a:xfrm>
              <a:off x="3300" y="0"/>
              <a:ext cx="252" cy="43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1"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5"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3"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7"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16755"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p:spPr>
          <p:txBody>
            <a:bodyPr wrap="none" anchor="ctr"/>
            <a:lstStyle/>
            <a:p>
              <a:pPr fontAlgn="base">
                <a:spcBef>
                  <a:spcPct val="0"/>
                </a:spcBef>
                <a:spcAft>
                  <a:spcPct val="0"/>
                </a:spcAft>
                <a:defRPr/>
              </a:pPr>
              <a:endParaRPr lang="ru-RU" sz="2400">
                <a:solidFill>
                  <a:srgbClr val="FFFFFF"/>
                </a:solidFill>
                <a:latin typeface="Impact" pitchFamily="34" charset="0"/>
              </a:endParaRPr>
            </a:p>
          </p:txBody>
        </p:sp>
        <p:sp>
          <p:nvSpPr>
            <p:cNvPr id="1049"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50"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Impact" pitchFamily="34" charset="0"/>
                </a:defRPr>
              </a:lvl1pPr>
              <a:lvl2pPr marL="742950" indent="-285750" eaLnBrk="0" hangingPunct="0">
                <a:defRPr sz="2400">
                  <a:solidFill>
                    <a:schemeClr val="tx1"/>
                  </a:solidFill>
                  <a:latin typeface="Impact" pitchFamily="34" charset="0"/>
                </a:defRPr>
              </a:lvl2pPr>
              <a:lvl3pPr marL="1143000" indent="-228600" eaLnBrk="0" hangingPunct="0">
                <a:defRPr sz="2400">
                  <a:solidFill>
                    <a:schemeClr val="tx1"/>
                  </a:solidFill>
                  <a:latin typeface="Impact" pitchFamily="34" charset="0"/>
                </a:defRPr>
              </a:lvl3pPr>
              <a:lvl4pPr marL="1600200" indent="-228600" eaLnBrk="0" hangingPunct="0">
                <a:defRPr sz="2400">
                  <a:solidFill>
                    <a:schemeClr val="tx1"/>
                  </a:solidFill>
                  <a:latin typeface="Impact" pitchFamily="34" charset="0"/>
                </a:defRPr>
              </a:lvl4pPr>
              <a:lvl5pPr marL="2057400" indent="-228600" eaLnBrk="0" hangingPunct="0">
                <a:defRPr sz="2400">
                  <a:solidFill>
                    <a:schemeClr val="tx1"/>
                  </a:solidFill>
                  <a:latin typeface="Impact" pitchFamily="34" charset="0"/>
                </a:defRPr>
              </a:lvl5pPr>
              <a:lvl6pPr marL="2514600" indent="-228600" eaLnBrk="0" fontAlgn="base" hangingPunct="0">
                <a:spcBef>
                  <a:spcPct val="0"/>
                </a:spcBef>
                <a:spcAft>
                  <a:spcPct val="0"/>
                </a:spcAft>
                <a:defRPr sz="2400">
                  <a:solidFill>
                    <a:schemeClr val="tx1"/>
                  </a:solidFill>
                  <a:latin typeface="Impact" pitchFamily="34" charset="0"/>
                </a:defRPr>
              </a:lvl6pPr>
              <a:lvl7pPr marL="2971800" indent="-228600" eaLnBrk="0" fontAlgn="base" hangingPunct="0">
                <a:spcBef>
                  <a:spcPct val="0"/>
                </a:spcBef>
                <a:spcAft>
                  <a:spcPct val="0"/>
                </a:spcAft>
                <a:defRPr sz="2400">
                  <a:solidFill>
                    <a:schemeClr val="tx1"/>
                  </a:solidFill>
                  <a:latin typeface="Impact" pitchFamily="34" charset="0"/>
                </a:defRPr>
              </a:lvl7pPr>
              <a:lvl8pPr marL="3429000" indent="-228600" eaLnBrk="0" fontAlgn="base" hangingPunct="0">
                <a:spcBef>
                  <a:spcPct val="0"/>
                </a:spcBef>
                <a:spcAft>
                  <a:spcPct val="0"/>
                </a:spcAft>
                <a:defRPr sz="2400">
                  <a:solidFill>
                    <a:schemeClr val="tx1"/>
                  </a:solidFill>
                  <a:latin typeface="Impact" pitchFamily="34" charset="0"/>
                </a:defRPr>
              </a:lvl8pPr>
              <a:lvl9pPr marL="3886200" indent="-228600" eaLnBrk="0" fontAlgn="base" hangingPunct="0">
                <a:spcBef>
                  <a:spcPct val="0"/>
                </a:spcBef>
                <a:spcAft>
                  <a:spcPct val="0"/>
                </a:spcAft>
                <a:defRPr sz="2400">
                  <a:solidFill>
                    <a:schemeClr val="tx1"/>
                  </a:solidFill>
                  <a:latin typeface="Impact" pitchFamily="34" charset="0"/>
                </a:defRPr>
              </a:lvl9pPr>
            </a:lstStyle>
            <a:p>
              <a:pPr eaLnBrk="1" fontAlgn="base" hangingPunct="1">
                <a:spcBef>
                  <a:spcPct val="0"/>
                </a:spcBef>
                <a:spcAft>
                  <a:spcPct val="0"/>
                </a:spcAft>
              </a:pPr>
              <a:endParaRPr lang="ru-RU" altLang="ru-RU" smtClean="0">
                <a:solidFill>
                  <a:srgbClr val="FFFFFF"/>
                </a:solidFill>
              </a:endParaRPr>
            </a:p>
          </p:txBody>
        </p:sp>
        <p:sp>
          <p:nvSpPr>
            <p:cNvPr id="1051"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fontAlgn="base">
                <a:spcBef>
                  <a:spcPct val="0"/>
                </a:spcBef>
                <a:spcAft>
                  <a:spcPct val="0"/>
                </a:spcAft>
              </a:pPr>
              <a:endParaRPr lang="ru-RU" sz="2400" smtClean="0">
                <a:solidFill>
                  <a:srgbClr val="FFFFFF"/>
                </a:solidFill>
                <a:latin typeface="Impact" pitchFamily="34" charset="0"/>
              </a:endParaRPr>
            </a:p>
          </p:txBody>
        </p:sp>
        <p:sp>
          <p:nvSpPr>
            <p:cNvPr id="116759"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p:spPr>
          <p:txBody>
            <a:bodyPr/>
            <a:lstStyle/>
            <a:p>
              <a:pPr fontAlgn="base">
                <a:spcBef>
                  <a:spcPct val="0"/>
                </a:spcBef>
                <a:spcAft>
                  <a:spcPct val="0"/>
                </a:spcAft>
                <a:defRPr/>
              </a:pPr>
              <a:endParaRPr lang="ru-RU" sz="2400">
                <a:solidFill>
                  <a:srgbClr val="FFFFFF"/>
                </a:solidFill>
                <a:latin typeface="Impact" pitchFamily="34" charset="0"/>
              </a:endParaRPr>
            </a:p>
          </p:txBody>
        </p:sp>
      </p:grpSp>
      <p:sp>
        <p:nvSpPr>
          <p:cNvPr id="116760" name="Rectangle 24"/>
          <p:cNvSpPr>
            <a:spLocks noGrp="1" noChangeArrowheads="1"/>
          </p:cNvSpPr>
          <p:nvPr>
            <p:ph type="title"/>
          </p:nvPr>
        </p:nvSpPr>
        <p:spPr bwMode="auto">
          <a:xfrm>
            <a:off x="457200" y="277813"/>
            <a:ext cx="8229600" cy="1139825"/>
          </a:xfrm>
          <a:prstGeom prst="rect">
            <a:avLst/>
          </a:prstGeom>
          <a:noFill/>
          <a:ln>
            <a:noFill/>
          </a:ln>
          <a:effectLst/>
          <a:extLst/>
        </p:spPr>
        <p:txBody>
          <a:bodyPr vert="horz" wrap="square" lIns="91440" tIns="45720" rIns="91440" bIns="45720" numCol="1" anchor="ctr" anchorCtr="1" compatLnSpc="1">
            <a:prstTxWarp prst="textNoShape">
              <a:avLst/>
            </a:prstTxWarp>
          </a:bodyPr>
          <a:lstStyle/>
          <a:p>
            <a:pPr lvl="0"/>
            <a:r>
              <a:rPr lang="ru-RU" altLang="ru-RU" smtClean="0"/>
              <a:t>Образец заголовка</a:t>
            </a:r>
          </a:p>
        </p:txBody>
      </p:sp>
      <p:sp>
        <p:nvSpPr>
          <p:cNvPr id="116761" name="Rectangle 25"/>
          <p:cNvSpPr>
            <a:spLocks noGrp="1" noChangeArrowheads="1"/>
          </p:cNvSpPr>
          <p:nvPr>
            <p:ph type="body" idx="1"/>
          </p:nvPr>
        </p:nvSpPr>
        <p:spPr bwMode="auto">
          <a:xfrm>
            <a:off x="457200" y="1600200"/>
            <a:ext cx="8229600" cy="4530725"/>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16762" name="Rectangle 26"/>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mn-lt"/>
              </a:defRPr>
            </a:lvl1pPr>
          </a:lstStyle>
          <a:p>
            <a:pPr fontAlgn="base">
              <a:spcBef>
                <a:spcPct val="0"/>
              </a:spcBef>
              <a:spcAft>
                <a:spcPct val="0"/>
              </a:spcAft>
              <a:defRPr/>
            </a:pPr>
            <a:endParaRPr lang="ru-RU" altLang="ru-RU">
              <a:solidFill>
                <a:srgbClr val="FFFFFF"/>
              </a:solidFill>
            </a:endParaRPr>
          </a:p>
        </p:txBody>
      </p:sp>
      <p:sp>
        <p:nvSpPr>
          <p:cNvPr id="116763" name="Rectangle 27"/>
          <p:cNvSpPr>
            <a:spLocks noGrp="1" noChangeArrowheads="1"/>
          </p:cNvSpPr>
          <p:nvPr>
            <p:ph type="sldNum" sz="quarter" idx="4"/>
          </p:nvPr>
        </p:nvSpPr>
        <p:spPr bwMode="auto">
          <a:xfrm>
            <a:off x="6553200" y="6243638"/>
            <a:ext cx="2133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latin typeface="+mn-lt"/>
              </a:defRPr>
            </a:lvl1pPr>
          </a:lstStyle>
          <a:p>
            <a:pPr fontAlgn="base">
              <a:spcBef>
                <a:spcPct val="0"/>
              </a:spcBef>
              <a:spcAft>
                <a:spcPct val="0"/>
              </a:spcAft>
              <a:defRPr/>
            </a:pPr>
            <a:fld id="{D36793C9-1D4A-461D-BE22-B5F23A9F50B4}" type="slidenum">
              <a:rPr lang="ru-RU" altLang="ru-RU">
                <a:solidFill>
                  <a:srgbClr val="FFFFFF"/>
                </a:solidFill>
              </a:rPr>
              <a:pPr fontAlgn="base">
                <a:spcBef>
                  <a:spcPct val="0"/>
                </a:spcBef>
                <a:spcAft>
                  <a:spcPct val="0"/>
                </a:spcAft>
                <a:defRPr/>
              </a:pPr>
              <a:t>‹#›</a:t>
            </a:fld>
            <a:endParaRPr lang="ru-RU" altLang="ru-RU">
              <a:solidFill>
                <a:srgbClr val="FFFFFF"/>
              </a:solidFill>
            </a:endParaRPr>
          </a:p>
        </p:txBody>
      </p:sp>
      <p:sp>
        <p:nvSpPr>
          <p:cNvPr id="116764" name="Rectangle 28"/>
          <p:cNvSpPr>
            <a:spLocks noGrp="1" noChangeArrowheads="1"/>
          </p:cNvSpPr>
          <p:nvPr>
            <p:ph type="dt" sz="half" idx="2"/>
          </p:nvPr>
        </p:nvSpPr>
        <p:spPr bwMode="auto">
          <a:xfrm>
            <a:off x="457200" y="6248400"/>
            <a:ext cx="2133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latin typeface="+mn-lt"/>
              </a:defRPr>
            </a:lvl1pPr>
          </a:lstStyle>
          <a:p>
            <a:pPr fontAlgn="base">
              <a:spcBef>
                <a:spcPct val="0"/>
              </a:spcBef>
              <a:spcAft>
                <a:spcPct val="0"/>
              </a:spcAft>
              <a:defRPr/>
            </a:pPr>
            <a:endParaRPr lang="ru-RU" altLang="ru-RU">
              <a:solidFill>
                <a:srgbClr val="FFFFFF"/>
              </a:solidFill>
            </a:endParaRPr>
          </a:p>
        </p:txBody>
      </p:sp>
    </p:spTree>
    <p:extLst>
      <p:ext uri="{BB962C8B-B14F-4D97-AF65-F5344CB8AC3E}">
        <p14:creationId xmlns:p14="http://schemas.microsoft.com/office/powerpoint/2010/main" val="2794047690"/>
      </p:ext>
    </p:extLst>
  </p:cSld>
  <p:clrMap bg1="dk2" tx1="lt1" bg2="dk1"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C4D88BF-79FB-47CC-BED7-F0905336A8E1}"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16B7AD1-B4A4-4A8A-AF06-3A1FFE3E4B24}"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1688185689"/>
      </p:ext>
    </p:extLst>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C71D57-A367-47D3-8C3A-F832F3204F05}" type="datetimeFigureOut">
              <a:rPr lang="ru-RU">
                <a:solidFill>
                  <a:prstClr val="white">
                    <a:tint val="75000"/>
                  </a:prstClr>
                </a:solidFill>
              </a:rPr>
              <a:pPr>
                <a:defRPr/>
              </a:pPr>
              <a:t>08.05.2014</a:t>
            </a:fld>
            <a:endParaRPr lang="ru-RU">
              <a:solidFill>
                <a:prstClr val="white">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white">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BC0B763-0B25-42EB-86E1-62E2B874784F}" type="slidenum">
              <a:rPr lang="ru-RU">
                <a:solidFill>
                  <a:prstClr val="white">
                    <a:tint val="75000"/>
                  </a:prstClr>
                </a:solidFill>
              </a:rPr>
              <a:pPr>
                <a:defRPr/>
              </a:pPr>
              <a:t>‹#›</a:t>
            </a:fld>
            <a:endParaRPr lang="ru-RU">
              <a:solidFill>
                <a:prstClr val="white">
                  <a:tint val="75000"/>
                </a:prstClr>
              </a:solidFill>
            </a:endParaRPr>
          </a:p>
        </p:txBody>
      </p:sp>
    </p:spTree>
    <p:extLst>
      <p:ext uri="{BB962C8B-B14F-4D97-AF65-F5344CB8AC3E}">
        <p14:creationId xmlns:p14="http://schemas.microsoft.com/office/powerpoint/2010/main" val="3880834694"/>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9A218-1BD9-44B7-AD25-60C2204205A7}" type="datetimeFigureOut">
              <a:rPr lang="ru-RU" smtClean="0">
                <a:solidFill>
                  <a:prstClr val="black">
                    <a:tint val="75000"/>
                  </a:prstClr>
                </a:solidFill>
              </a:rPr>
              <a:pPr/>
              <a:t>08.05.2014</a:t>
            </a:fld>
            <a:endParaRPr lang="ru-RU">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C7EFC-FB93-4B0A-97A4-5DFF6022B23C}"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90237911"/>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55.xml"/><Relationship Id="rId1" Type="http://schemas.openxmlformats.org/officeDocument/2006/relationships/audio" Target="file:///D:\&#1052;&#1086;&#1080;%20&#1076;&#1086;&#1082;&#1091;&#1084;&#1077;&#1085;&#1090;&#1099;\&#1055;&#1088;&#1077;&#1079;&#1077;&#1085;&#1090;&#1072;&#1094;&#1080;&#1103;1256.wav"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3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117.xml"/><Relationship Id="rId6" Type="http://schemas.openxmlformats.org/officeDocument/2006/relationships/hyperlink" Target="http://z1.foto.rambler.ru/public/securiti13/5/00009676/00009676-web.jpg" TargetMode="External"/><Relationship Id="rId5" Type="http://schemas.openxmlformats.org/officeDocument/2006/relationships/image" Target="../media/image11.jpeg"/><Relationship Id="rId4" Type="http://schemas.openxmlformats.org/officeDocument/2006/relationships/hyperlink" Target="http://gorod.tomsk.ru/uploads/34607/1256200088/43_g_deti_voini__1943_g_.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4.xml"/><Relationship Id="rId5" Type="http://schemas.openxmlformats.org/officeDocument/2006/relationships/image" Target="../media/image17.jpeg"/><Relationship Id="rId4" Type="http://schemas.openxmlformats.org/officeDocument/2006/relationships/hyperlink" Target="http://search.photo.qip.ru/?query=%D0%B4%D0%B5%D1%82%D0%B8+%D0%B2%D0%BE%D0%B9%D0%BD%D1%8B+.%D1%84%D0%BE%D1%82%D0%BE%D0%B3%D1%80%D0%B0%D1%84%D0%B8%D0%B8&amp;i=67&amp;pg=20&amp;a=1&amp;cl=4&amp;g=0&amp;l=1"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50.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5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166.xml"/><Relationship Id="rId4" Type="http://schemas.openxmlformats.org/officeDocument/2006/relationships/image" Target="../media/image52.jpeg"/></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66.xml"/></Relationships>
</file>

<file path=ppt/slides/_rels/slide45.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89.xml"/></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xml"/><Relationship Id="rId1" Type="http://schemas.openxmlformats.org/officeDocument/2006/relationships/slideLayout" Target="../slideLayouts/slideLayout106.xml"/></Relationships>
</file>

<file path=ppt/slides/_rels/slide47.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slideLayout" Target="../slideLayouts/slideLayout62.xml"/><Relationship Id="rId1" Type="http://schemas.openxmlformats.org/officeDocument/2006/relationships/audio" Target="file:///C:\Users\&#1059;&#1095;&#1080;&#1090;&#1077;&#1083;&#1100;%20&#1085;&#1072;&#1095;%20&#1082;&#1083;&#1072;&#1089;&#1089;\Desktop\27.012014%20&#1084;&#1077;&#1088;&#1086;&#1087;&#1088;&#1080;&#1103;&#1090;&#1080;&#1077;\letiteg1.mp3" TargetMode="External"/><Relationship Id="rId5" Type="http://schemas.openxmlformats.org/officeDocument/2006/relationships/image" Target="../media/image66.png"/><Relationship Id="rId4" Type="http://schemas.openxmlformats.org/officeDocument/2006/relationships/image" Target="../media/image6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Содержимое 2"/>
          <p:cNvSpPr>
            <a:spLocks noGrp="1"/>
          </p:cNvSpPr>
          <p:nvPr>
            <p:ph idx="1"/>
          </p:nvPr>
        </p:nvSpPr>
        <p:spPr>
          <a:xfrm flipV="1">
            <a:off x="457200" y="6126163"/>
            <a:ext cx="8229600" cy="46037"/>
          </a:xfrm>
        </p:spPr>
        <p:txBody>
          <a:bodyPr/>
          <a:lstStyle/>
          <a:p>
            <a:endParaRPr lang="ru-RU" altLang="ru-RU" smtClean="0"/>
          </a:p>
        </p:txBody>
      </p:sp>
      <p:pic>
        <p:nvPicPr>
          <p:cNvPr id="2051"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b="13562"/>
          <a:stretch/>
        </p:blipFill>
        <p:spPr bwMode="auto">
          <a:xfrm>
            <a:off x="-35099" y="35793"/>
            <a:ext cx="9401175" cy="6822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1" y="3789040"/>
            <a:ext cx="5760640" cy="2016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28885" y="259135"/>
            <a:ext cx="5810250" cy="3539430"/>
          </a:xfrm>
          <a:prstGeom prst="rect">
            <a:avLst/>
          </a:prstGeom>
        </p:spPr>
        <p:txBody>
          <a:bodyPr wrap="square">
            <a:spAutoFit/>
          </a:bodyPr>
          <a:lstStyle/>
          <a:p>
            <a:r>
              <a:rPr lang="ru-RU" sz="2800" b="1" dirty="0" err="1">
                <a:solidFill>
                  <a:srgbClr val="FFFF00"/>
                </a:solidFill>
              </a:rPr>
              <a:t>Хәтер</a:t>
            </a:r>
            <a:r>
              <a:rPr lang="ru-RU" sz="2800" b="1" dirty="0">
                <a:solidFill>
                  <a:srgbClr val="FFFF00"/>
                </a:solidFill>
              </a:rPr>
              <a:t> </a:t>
            </a:r>
            <a:r>
              <a:rPr lang="ru-RU" sz="2800" b="1" dirty="0" err="1">
                <a:solidFill>
                  <a:srgbClr val="FFFF00"/>
                </a:solidFill>
              </a:rPr>
              <a:t>китабы</a:t>
            </a:r>
            <a:r>
              <a:rPr lang="ru-RU" sz="2800" b="1" dirty="0">
                <a:solidFill>
                  <a:srgbClr val="FFFF00"/>
                </a:solidFill>
              </a:rPr>
              <a:t> </a:t>
            </a:r>
            <a:r>
              <a:rPr lang="ru-RU" sz="2800" b="1" dirty="0" err="1">
                <a:solidFill>
                  <a:srgbClr val="FFFF00"/>
                </a:solidFill>
              </a:rPr>
              <a:t>батырлары</a:t>
            </a:r>
            <a:endParaRPr lang="ru-RU" sz="2800" b="1" dirty="0">
              <a:solidFill>
                <a:srgbClr val="FFFF00"/>
              </a:solidFill>
            </a:endParaRPr>
          </a:p>
          <a:p>
            <a:r>
              <a:rPr lang="ru-RU" sz="2800" b="1" dirty="0" err="1">
                <a:solidFill>
                  <a:srgbClr val="FFFF00"/>
                </a:solidFill>
              </a:rPr>
              <a:t>Мәңге</a:t>
            </a:r>
            <a:r>
              <a:rPr lang="ru-RU" sz="2800" b="1" dirty="0">
                <a:solidFill>
                  <a:srgbClr val="FFFF00"/>
                </a:solidFill>
              </a:rPr>
              <a:t> дан </a:t>
            </a:r>
            <a:r>
              <a:rPr lang="ru-RU" sz="2800" b="1" dirty="0" err="1">
                <a:solidFill>
                  <a:srgbClr val="FFFF00"/>
                </a:solidFill>
              </a:rPr>
              <a:t>сезгә</a:t>
            </a:r>
            <a:r>
              <a:rPr lang="ru-RU" sz="2800" b="1" dirty="0">
                <a:solidFill>
                  <a:srgbClr val="FFFF00"/>
                </a:solidFill>
              </a:rPr>
              <a:t>!</a:t>
            </a:r>
          </a:p>
          <a:p>
            <a:r>
              <a:rPr lang="ru-RU" sz="2800" b="1" dirty="0">
                <a:solidFill>
                  <a:srgbClr val="FFFF00"/>
                </a:solidFill>
              </a:rPr>
              <a:t>Алтын </a:t>
            </a:r>
            <a:r>
              <a:rPr lang="ru-RU" sz="2800" b="1" dirty="0" err="1">
                <a:solidFill>
                  <a:srgbClr val="FFFF00"/>
                </a:solidFill>
              </a:rPr>
              <a:t>хәрефләр</a:t>
            </a:r>
            <a:r>
              <a:rPr lang="ru-RU" sz="2800" b="1" dirty="0">
                <a:solidFill>
                  <a:srgbClr val="FFFF00"/>
                </a:solidFill>
              </a:rPr>
              <a:t> </a:t>
            </a:r>
            <a:r>
              <a:rPr lang="ru-RU" sz="2800" b="1" dirty="0" err="1">
                <a:solidFill>
                  <a:srgbClr val="FFFF00"/>
                </a:solidFill>
              </a:rPr>
              <a:t>белән</a:t>
            </a:r>
            <a:r>
              <a:rPr lang="ru-RU" sz="2800" b="1" dirty="0">
                <a:solidFill>
                  <a:srgbClr val="FFFF00"/>
                </a:solidFill>
              </a:rPr>
              <a:t> </a:t>
            </a:r>
            <a:r>
              <a:rPr lang="ru-RU" sz="2800" b="1" dirty="0" err="1">
                <a:solidFill>
                  <a:srgbClr val="FFFF00"/>
                </a:solidFill>
              </a:rPr>
              <a:t>язылган</a:t>
            </a:r>
            <a:endParaRPr lang="ru-RU" sz="2800" b="1" dirty="0">
              <a:solidFill>
                <a:srgbClr val="FFFF00"/>
              </a:solidFill>
            </a:endParaRPr>
          </a:p>
          <a:p>
            <a:r>
              <a:rPr lang="ru-RU" sz="2800" b="1" dirty="0" err="1">
                <a:solidFill>
                  <a:srgbClr val="FFFF00"/>
                </a:solidFill>
              </a:rPr>
              <a:t>Изге</a:t>
            </a:r>
            <a:r>
              <a:rPr lang="ru-RU" sz="2800" b="1" dirty="0">
                <a:solidFill>
                  <a:srgbClr val="FFFF00"/>
                </a:solidFill>
              </a:rPr>
              <a:t> </a:t>
            </a:r>
            <a:r>
              <a:rPr lang="ru-RU" sz="2800" b="1" dirty="0" err="1">
                <a:solidFill>
                  <a:srgbClr val="FFFF00"/>
                </a:solidFill>
              </a:rPr>
              <a:t>исемнәр</a:t>
            </a:r>
            <a:r>
              <a:rPr lang="ru-RU" sz="2800" b="1" dirty="0">
                <a:solidFill>
                  <a:srgbClr val="FFFF00"/>
                </a:solidFill>
              </a:rPr>
              <a:t> </a:t>
            </a:r>
            <a:r>
              <a:rPr lang="ru-RU" sz="2800" b="1" dirty="0" err="1">
                <a:solidFill>
                  <a:srgbClr val="FFFF00"/>
                </a:solidFill>
              </a:rPr>
              <a:t>булып</a:t>
            </a:r>
            <a:r>
              <a:rPr lang="ru-RU" sz="2800" b="1" dirty="0">
                <a:solidFill>
                  <a:srgbClr val="FFFF00"/>
                </a:solidFill>
              </a:rPr>
              <a:t> </a:t>
            </a:r>
            <a:r>
              <a:rPr lang="ru-RU" sz="2800" b="1" dirty="0" err="1">
                <a:solidFill>
                  <a:srgbClr val="FFFF00"/>
                </a:solidFill>
              </a:rPr>
              <a:t>кайтыгыз</a:t>
            </a:r>
            <a:r>
              <a:rPr lang="ru-RU" sz="2800" b="1" dirty="0">
                <a:solidFill>
                  <a:srgbClr val="FFFF00"/>
                </a:solidFill>
              </a:rPr>
              <a:t> </a:t>
            </a:r>
            <a:r>
              <a:rPr lang="ru-RU" sz="2800" b="1" dirty="0" err="1">
                <a:solidFill>
                  <a:srgbClr val="FFFF00"/>
                </a:solidFill>
              </a:rPr>
              <a:t>сез</a:t>
            </a:r>
            <a:r>
              <a:rPr lang="ru-RU" sz="2800" b="1" dirty="0">
                <a:solidFill>
                  <a:srgbClr val="FFFF00"/>
                </a:solidFill>
              </a:rPr>
              <a:t> </a:t>
            </a:r>
            <a:r>
              <a:rPr lang="ru-RU" sz="2800" b="1" dirty="0" err="1">
                <a:solidFill>
                  <a:srgbClr val="FFFF00"/>
                </a:solidFill>
              </a:rPr>
              <a:t>безгә</a:t>
            </a:r>
            <a:r>
              <a:rPr lang="ru-RU" sz="2800" b="1" dirty="0">
                <a:solidFill>
                  <a:srgbClr val="FFFF00"/>
                </a:solidFill>
              </a:rPr>
              <a:t>!</a:t>
            </a:r>
          </a:p>
          <a:p>
            <a:r>
              <a:rPr lang="ru-RU" sz="2800" b="1" dirty="0" err="1">
                <a:solidFill>
                  <a:srgbClr val="FFFF00"/>
                </a:solidFill>
              </a:rPr>
              <a:t>Изге</a:t>
            </a:r>
            <a:r>
              <a:rPr lang="ru-RU" sz="2800" b="1" dirty="0">
                <a:solidFill>
                  <a:srgbClr val="FFFF00"/>
                </a:solidFill>
              </a:rPr>
              <a:t> </a:t>
            </a:r>
            <a:r>
              <a:rPr lang="ru-RU" sz="2800" b="1" dirty="0" err="1">
                <a:solidFill>
                  <a:srgbClr val="FFFF00"/>
                </a:solidFill>
              </a:rPr>
              <a:t>халык</a:t>
            </a:r>
            <a:r>
              <a:rPr lang="ru-RU" sz="2800" b="1" dirty="0">
                <a:solidFill>
                  <a:srgbClr val="FFFF00"/>
                </a:solidFill>
              </a:rPr>
              <a:t> </a:t>
            </a:r>
            <a:r>
              <a:rPr lang="ru-RU" sz="2800" b="1" dirty="0" err="1">
                <a:solidFill>
                  <a:srgbClr val="FFFF00"/>
                </a:solidFill>
              </a:rPr>
              <a:t>хәтере</a:t>
            </a:r>
            <a:r>
              <a:rPr lang="ru-RU" sz="2800" b="1" dirty="0">
                <a:solidFill>
                  <a:srgbClr val="FFFF00"/>
                </a:solidFill>
              </a:rPr>
              <a:t> </a:t>
            </a:r>
            <a:r>
              <a:rPr lang="ru-RU" sz="2800" b="1" dirty="0" err="1">
                <a:solidFill>
                  <a:srgbClr val="FFFF00"/>
                </a:solidFill>
              </a:rPr>
              <a:t>мәңгелек</a:t>
            </a:r>
            <a:r>
              <a:rPr lang="ru-RU" sz="2800" b="1" dirty="0">
                <a:solidFill>
                  <a:srgbClr val="FFFF00"/>
                </a:solidFill>
              </a:rPr>
              <a:t>!</a:t>
            </a:r>
          </a:p>
          <a:p>
            <a:r>
              <a:rPr lang="ru-RU" sz="2800" b="1" dirty="0" err="1">
                <a:solidFill>
                  <a:srgbClr val="FFFF00"/>
                </a:solidFill>
              </a:rPr>
              <a:t>Сез</a:t>
            </a:r>
            <a:r>
              <a:rPr lang="ru-RU" sz="2800" b="1" dirty="0">
                <a:solidFill>
                  <a:srgbClr val="FFFF00"/>
                </a:solidFill>
              </a:rPr>
              <a:t> </a:t>
            </a:r>
            <a:r>
              <a:rPr lang="ru-RU" sz="2800" b="1" dirty="0" err="1">
                <a:solidFill>
                  <a:srgbClr val="FFFF00"/>
                </a:solidFill>
              </a:rPr>
              <a:t>үлемсезләр</a:t>
            </a:r>
            <a:r>
              <a:rPr lang="ru-RU" sz="2800" b="1" dirty="0">
                <a:solidFill>
                  <a:srgbClr val="FFFF00"/>
                </a:solidFill>
              </a:rPr>
              <a:t>!</a:t>
            </a:r>
          </a:p>
        </p:txBody>
      </p:sp>
    </p:spTree>
    <p:extLst>
      <p:ext uri="{BB962C8B-B14F-4D97-AF65-F5344CB8AC3E}">
        <p14:creationId xmlns:p14="http://schemas.microsoft.com/office/powerpoint/2010/main" val="116444606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a:xfrm>
            <a:off x="457200" y="274638"/>
            <a:ext cx="8229600" cy="6083300"/>
          </a:xfrm>
        </p:spPr>
        <p:txBody>
          <a:bodyPr/>
          <a:lstStyle/>
          <a:p>
            <a:r>
              <a:rPr lang="tt-RU" altLang="ru-RU" sz="9600" b="1" dirty="0" smtClean="0">
                <a:latin typeface="Times New Roman" pitchFamily="18" charset="0"/>
                <a:cs typeface="Times New Roman" pitchFamily="18" charset="0"/>
              </a:rPr>
              <a:t>1941-1945</a:t>
            </a:r>
            <a:br>
              <a:rPr lang="tt-RU" altLang="ru-RU" sz="9600" b="1" dirty="0" smtClean="0">
                <a:latin typeface="Times New Roman" pitchFamily="18" charset="0"/>
                <a:cs typeface="Times New Roman" pitchFamily="18" charset="0"/>
              </a:rPr>
            </a:br>
            <a:r>
              <a:rPr lang="tt-RU" altLang="ru-RU" sz="9600" b="1" dirty="0" smtClean="0">
                <a:latin typeface="Times New Roman" pitchFamily="18" charset="0"/>
                <a:cs typeface="Times New Roman" pitchFamily="18" charset="0"/>
              </a:rPr>
              <a:t>еллар</a:t>
            </a:r>
            <a:br>
              <a:rPr lang="tt-RU" altLang="ru-RU" sz="9600" b="1" dirty="0" smtClean="0">
                <a:latin typeface="Times New Roman" pitchFamily="18" charset="0"/>
                <a:cs typeface="Times New Roman" pitchFamily="18" charset="0"/>
              </a:rPr>
            </a:br>
            <a:r>
              <a:rPr lang="tt-RU" altLang="ru-RU" sz="9600" b="1" dirty="0" smtClean="0">
                <a:latin typeface="Times New Roman" pitchFamily="18" charset="0"/>
                <a:cs typeface="Times New Roman" pitchFamily="18" charset="0"/>
              </a:rPr>
              <a:t>Балалар-тыл хезмәтчәннәре</a:t>
            </a:r>
            <a:endParaRPr lang="ru-RU" altLang="ru-RU" sz="96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743541837"/>
      </p:ext>
    </p:extLst>
  </p:cSld>
  <p:clrMapOvr>
    <a:masterClrMapping/>
  </p:clrMapOvr>
  <p:transition advTm="5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Рисунок 2" descr="война.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43063" y="285750"/>
            <a:ext cx="5929312" cy="633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3"/>
          <p:cNvSpPr txBox="1">
            <a:spLocks noChangeArrowheads="1"/>
          </p:cNvSpPr>
          <p:nvPr/>
        </p:nvSpPr>
        <p:spPr bwMode="auto">
          <a:xfrm>
            <a:off x="2571750" y="1214438"/>
            <a:ext cx="4357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ru-RU" altLang="ru-RU" smtClean="0">
              <a:solidFill>
                <a:srgbClr val="000000"/>
              </a:solidFill>
              <a:latin typeface="Century Gothic" pitchFamily="34" charset="0"/>
            </a:endParaRPr>
          </a:p>
        </p:txBody>
      </p:sp>
      <p:sp>
        <p:nvSpPr>
          <p:cNvPr id="5" name="Прямоугольник 4"/>
          <p:cNvSpPr/>
          <p:nvPr/>
        </p:nvSpPr>
        <p:spPr>
          <a:xfrm>
            <a:off x="1928794" y="428604"/>
            <a:ext cx="5375685" cy="1862048"/>
          </a:xfrm>
          <a:prstGeom prst="rect">
            <a:avLst/>
          </a:prstGeom>
          <a:noFill/>
        </p:spPr>
        <p:txBody>
          <a:bodyPr>
            <a:spAutoFit/>
          </a:bodyPr>
          <a:lstStyle/>
          <a:p>
            <a:pPr algn="ctr">
              <a:defRPr/>
            </a:pPr>
            <a:r>
              <a:rPr lang="ru-RU" sz="11500" b="1" dirty="0" err="1" smtClean="0">
                <a:ln w="17780" cmpd="sng">
                  <a:solidFill>
                    <a:srgbClr val="FF000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сугыш</a:t>
            </a:r>
            <a:endParaRPr lang="ru-RU" sz="11500" b="1" dirty="0">
              <a:ln w="17780" cmpd="sng">
                <a:solidFill>
                  <a:srgbClr val="FF000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0497508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ppt_w</p:attrName>
                                        </p:attrNameLst>
                                      </p:cBhvr>
                                      <p:tavLst>
                                        <p:tav tm="0">
                                          <p:val>
                                            <p:fltVal val="0"/>
                                          </p:val>
                                        </p:tav>
                                        <p:tav tm="100000">
                                          <p:val>
                                            <p:strVal val="#ppt_w"/>
                                          </p:val>
                                        </p:tav>
                                      </p:tavLst>
                                    </p:anim>
                                    <p:anim calcmode="lin" valueType="num">
                                      <p:cBhvr>
                                        <p:cTn id="8" dur="3000" fill="hold"/>
                                        <p:tgtEl>
                                          <p:spTgt spid="5"/>
                                        </p:tgtEl>
                                        <p:attrNameLst>
                                          <p:attrName>ppt_h</p:attrName>
                                        </p:attrNameLst>
                                      </p:cBhvr>
                                      <p:tavLst>
                                        <p:tav tm="0">
                                          <p:val>
                                            <p:fltVal val="0"/>
                                          </p:val>
                                        </p:tav>
                                        <p:tav tm="100000">
                                          <p:val>
                                            <p:strVal val="#ppt_h"/>
                                          </p:val>
                                        </p:tav>
                                      </p:tavLst>
                                    </p:anim>
                                    <p:animEffect transition="in" filter="fade">
                                      <p:cBhvr>
                                        <p:cTn id="9" dur="3000"/>
                                        <p:tgtEl>
                                          <p:spTgt spid="5"/>
                                        </p:tgtEl>
                                      </p:cBhvr>
                                    </p:animEffect>
                                  </p:childTnLst>
                                </p:cTn>
                              </p:par>
                            </p:childTnLst>
                          </p:cTn>
                        </p:par>
                        <p:par>
                          <p:cTn id="10" fill="hold" nodeType="afterGroup">
                            <p:stCondLst>
                              <p:cond delay="3000"/>
                            </p:stCondLst>
                            <p:childTnLst>
                              <p:par>
                                <p:cTn id="11" presetID="1" presetClass="exit" presetSubtype="0" fill="hold" nodeType="after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838200"/>
            <a:ext cx="6781800" cy="4967288"/>
          </a:xfrm>
        </p:spPr>
        <p:txBody>
          <a:bodyPr rtlCol="0">
            <a:normAutofit fontScale="90000"/>
          </a:bodyPr>
          <a:lstStyle/>
          <a:p>
            <a:pPr eaLnBrk="1" fontAlgn="auto" hangingPunct="1">
              <a:spcAft>
                <a:spcPts val="0"/>
              </a:spcAft>
              <a:defRPr/>
            </a:pPr>
            <a:r>
              <a:rPr lang="ru-RU" sz="4500" dirty="0" err="1" smtClean="0"/>
              <a:t>Сугыш</a:t>
            </a:r>
            <a:r>
              <a:rPr lang="ru-RU" sz="4500" dirty="0" smtClean="0"/>
              <a:t>  ул-4ел,</a:t>
            </a:r>
            <a:br>
              <a:rPr lang="ru-RU" sz="4500" dirty="0" smtClean="0"/>
            </a:br>
            <a:r>
              <a:rPr lang="ru-RU" sz="4500" dirty="0" err="1" smtClean="0"/>
              <a:t>бу</a:t>
            </a:r>
            <a:r>
              <a:rPr lang="ru-RU" sz="4500" dirty="0" smtClean="0"/>
              <a:t> 1 418 </a:t>
            </a:r>
            <a:r>
              <a:rPr lang="ru-RU" sz="4500" dirty="0" err="1" smtClean="0"/>
              <a:t>йокысыз</a:t>
            </a:r>
            <a:r>
              <a:rPr lang="ru-RU" sz="4500" dirty="0" smtClean="0"/>
              <a:t> </a:t>
            </a:r>
            <a:r>
              <a:rPr lang="ru-RU" sz="4500" dirty="0" err="1" smtClean="0"/>
              <a:t>төннәр</a:t>
            </a:r>
            <a:r>
              <a:rPr lang="ru-RU" sz="4500" dirty="0" smtClean="0"/>
              <a:t> </a:t>
            </a:r>
            <a:r>
              <a:rPr lang="ru-RU" sz="4500" dirty="0" err="1" smtClean="0"/>
              <a:t>һәм</a:t>
            </a:r>
            <a:r>
              <a:rPr lang="ru-RU" sz="4500" dirty="0" smtClean="0"/>
              <a:t> </a:t>
            </a:r>
            <a:r>
              <a:rPr lang="ru-RU" sz="4500" dirty="0" err="1" smtClean="0"/>
              <a:t>көннәр</a:t>
            </a:r>
            <a:r>
              <a:rPr lang="ru-RU" sz="4500" dirty="0" smtClean="0"/>
              <a:t>, </a:t>
            </a:r>
            <a:br>
              <a:rPr lang="ru-RU" sz="4500" dirty="0" smtClean="0"/>
            </a:br>
            <a:r>
              <a:rPr lang="ru-RU" sz="4500" dirty="0" err="1" smtClean="0"/>
              <a:t>бу</a:t>
            </a:r>
            <a:r>
              <a:rPr lang="ru-RU" sz="4500" dirty="0" smtClean="0"/>
              <a:t> 20 миллион </a:t>
            </a:r>
            <a:r>
              <a:rPr lang="ru-RU" sz="4500" dirty="0" err="1" smtClean="0"/>
              <a:t>үлгән</a:t>
            </a:r>
            <a:r>
              <a:rPr lang="ru-RU" sz="4500" dirty="0" smtClean="0"/>
              <a:t> </a:t>
            </a:r>
            <a:r>
              <a:rPr lang="ru-RU" sz="4500" dirty="0" err="1" smtClean="0"/>
              <a:t>кеше</a:t>
            </a:r>
            <a:r>
              <a:rPr lang="ru-RU" sz="4500" dirty="0" smtClean="0"/>
              <a:t>, </a:t>
            </a:r>
            <a:r>
              <a:rPr lang="ru-RU" sz="4500" dirty="0" err="1" smtClean="0"/>
              <a:t>бу</a:t>
            </a:r>
            <a:r>
              <a:rPr lang="ru-RU" sz="4500" dirty="0" smtClean="0"/>
              <a:t> </a:t>
            </a:r>
            <a:r>
              <a:rPr lang="ru-RU" sz="4500" dirty="0" err="1" smtClean="0"/>
              <a:t>димәк</a:t>
            </a:r>
            <a:r>
              <a:rPr lang="ru-RU" sz="4500" dirty="0" smtClean="0"/>
              <a:t>  </a:t>
            </a:r>
            <a:r>
              <a:rPr lang="ru-RU" sz="4500" dirty="0" err="1" smtClean="0"/>
              <a:t>һәр</a:t>
            </a:r>
            <a:r>
              <a:rPr lang="ru-RU" sz="4500" dirty="0" smtClean="0"/>
              <a:t> 2метр </a:t>
            </a:r>
            <a:r>
              <a:rPr lang="ru-RU" sz="4500" dirty="0" err="1" smtClean="0"/>
              <a:t>җир</a:t>
            </a:r>
            <a:r>
              <a:rPr lang="ru-RU" sz="4500" dirty="0" smtClean="0"/>
              <a:t> </a:t>
            </a:r>
            <a:r>
              <a:rPr lang="ru-RU" sz="4500" dirty="0" err="1" smtClean="0"/>
              <a:t>саен</a:t>
            </a:r>
            <a:r>
              <a:rPr lang="ru-RU" sz="4500" dirty="0" smtClean="0"/>
              <a:t>  22 </a:t>
            </a:r>
            <a:r>
              <a:rPr lang="ru-RU" sz="4500" dirty="0" err="1" smtClean="0"/>
              <a:t>кеше</a:t>
            </a:r>
            <a:r>
              <a:rPr lang="ru-RU" sz="4500" dirty="0" smtClean="0"/>
              <a:t>, </a:t>
            </a:r>
            <a:br>
              <a:rPr lang="ru-RU" sz="4500" dirty="0" smtClean="0"/>
            </a:br>
            <a:r>
              <a:rPr lang="ru-RU" sz="4500" dirty="0" err="1" smtClean="0"/>
              <a:t>бу</a:t>
            </a:r>
            <a:r>
              <a:rPr lang="ru-RU" sz="4500" dirty="0" smtClean="0"/>
              <a:t> </a:t>
            </a:r>
            <a:r>
              <a:rPr lang="ru-RU" sz="4500" dirty="0" err="1" smtClean="0"/>
              <a:t>димәк</a:t>
            </a:r>
            <a:r>
              <a:rPr lang="ru-RU" sz="4500" dirty="0" smtClean="0"/>
              <a:t> </a:t>
            </a:r>
            <a:r>
              <a:rPr lang="ru-RU" sz="4500" dirty="0" err="1" smtClean="0"/>
              <a:t>һәр</a:t>
            </a:r>
            <a:r>
              <a:rPr lang="ru-RU" sz="4500" dirty="0" smtClean="0"/>
              <a:t> минут </a:t>
            </a:r>
            <a:r>
              <a:rPr lang="ru-RU" sz="4500" dirty="0" err="1" smtClean="0"/>
              <a:t>саен</a:t>
            </a:r>
            <a:r>
              <a:rPr lang="ru-RU" sz="4500" dirty="0" smtClean="0"/>
              <a:t> 13 </a:t>
            </a:r>
            <a:r>
              <a:rPr lang="ru-RU" sz="4500" dirty="0" err="1" smtClean="0"/>
              <a:t>гомер</a:t>
            </a:r>
            <a:r>
              <a:rPr lang="ru-RU" sz="4500" dirty="0" smtClean="0"/>
              <a:t>.</a:t>
            </a:r>
          </a:p>
        </p:txBody>
      </p:sp>
      <p:pic>
        <p:nvPicPr>
          <p:cNvPr id="2053" name="Презентация1256.wav">
            <a:hlinkClick r:id="" action="ppaction://media"/>
          </p:cNvPr>
          <p:cNvPicPr>
            <a:picLocks noRot="1" noChangeAspect="1" noChangeArrowheads="1"/>
          </p:cNvPicPr>
          <p:nvPr>
            <a:audioFile r:link="rId1"/>
          </p:nvPr>
        </p:nvPicPr>
        <p:blipFill>
          <a:blip r:embed="rId4">
            <a:extLst>
              <a:ext uri="{28A0092B-C50C-407E-A947-70E740481C1C}">
                <a14:useLocalDpi xmlns:a14="http://schemas.microsoft.com/office/drawing/2010/main" val="0"/>
              </a:ext>
            </a:extLst>
          </a:blip>
          <a:srcRect/>
          <a:stretch>
            <a:fillRect/>
          </a:stretch>
        </p:blipFill>
        <p:spPr bwMode="auto">
          <a:xfrm>
            <a:off x="8632825" y="63468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358854"/>
      </p:ext>
    </p:extLst>
  </p:cSld>
  <p:clrMapOvr>
    <a:masterClrMapping/>
  </p:clrMapOvr>
  <p:transition spd="slow" advTm="15500">
    <p:sndAc>
      <p:stSnd loop="1">
        <p:snd r:embed="rId3" name="bomb.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053"/>
                                        </p:tgtEl>
                                      </p:cBhvr>
                                    </p:cmd>
                                  </p:childTnLst>
                                </p:cTn>
                              </p:par>
                              <p:par>
                                <p:cTn id="7" presetID="28" presetClass="entr" presetSubtype="0" fill="hold" grpId="0" nodeType="withEffect">
                                  <p:stCondLst>
                                    <p:cond delay="0"/>
                                  </p:stCondLst>
                                  <p:childTnLst>
                                    <p:set>
                                      <p:cBhvr>
                                        <p:cTn id="8" dur="1" fill="hold">
                                          <p:stCondLst>
                                            <p:cond delay="0"/>
                                          </p:stCondLst>
                                        </p:cTn>
                                        <p:tgtEl>
                                          <p:spTgt spid="2050"/>
                                        </p:tgtEl>
                                        <p:attrNameLst>
                                          <p:attrName>style.visibility</p:attrName>
                                        </p:attrNameLst>
                                      </p:cBhvr>
                                      <p:to>
                                        <p:strVal val="visible"/>
                                      </p:to>
                                    </p:set>
                                    <p:anim calcmode="lin" valueType="num">
                                      <p:cBhvr>
                                        <p:cTn id="9" dur="15000" fill="hold"/>
                                        <p:tgtEl>
                                          <p:spTgt spid="2050"/>
                                        </p:tgtEl>
                                        <p:attrNameLst>
                                          <p:attrName>ppt_x</p:attrName>
                                        </p:attrNameLst>
                                      </p:cBhvr>
                                      <p:tavLst>
                                        <p:tav tm="0">
                                          <p:val>
                                            <p:strVal val="#ppt_x"/>
                                          </p:val>
                                        </p:tav>
                                        <p:tav tm="100000">
                                          <p:val>
                                            <p:strVal val="#ppt_x"/>
                                          </p:val>
                                        </p:tav>
                                      </p:tavLst>
                                    </p:anim>
                                    <p:anim calcmode="lin" valueType="num">
                                      <p:cBhvr>
                                        <p:cTn id="10" dur="15000" fill="hold"/>
                                        <p:tgtEl>
                                          <p:spTgt spid="2050"/>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1" fill="hold" display="0">
                  <p:stCondLst>
                    <p:cond delay="indefinite"/>
                  </p:stCondLst>
                  <p:endCondLst>
                    <p:cond evt="onPrev" delay="0">
                      <p:tgtEl>
                        <p:sldTgt/>
                      </p:tgtEl>
                    </p:cond>
                    <p:cond evt="onStopAudio" delay="0">
                      <p:tgtEl>
                        <p:sldTgt/>
                      </p:tgtEl>
                    </p:cond>
                  </p:endCondLst>
                </p:cTn>
                <p:tgtEl>
                  <p:spTgt spid="2053"/>
                </p:tgtEl>
              </p:cMediaNode>
            </p:audio>
          </p:childTnLst>
        </p:cTn>
      </p:par>
    </p:tnLst>
    <p:bldLst>
      <p:bldP spid="20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0" y="0"/>
            <a:ext cx="4350246" cy="299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0"/>
            <a:ext cx="4788024" cy="29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96952"/>
            <a:ext cx="9144000" cy="386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125940" y="1374398"/>
            <a:ext cx="6892119" cy="3539430"/>
          </a:xfrm>
          <a:prstGeom prst="rect">
            <a:avLst/>
          </a:prstGeom>
        </p:spPr>
        <p:txBody>
          <a:bodyPr wrap="square">
            <a:spAutoFit/>
          </a:bodyPr>
          <a:lstStyle/>
          <a:p>
            <a:r>
              <a:rPr lang="ru-RU" sz="2800" b="1" dirty="0" err="1">
                <a:solidFill>
                  <a:srgbClr val="FFFF00"/>
                </a:solidFill>
              </a:rPr>
              <a:t>Җирдә</a:t>
            </a:r>
            <a:r>
              <a:rPr lang="ru-RU" sz="2800" b="1" dirty="0">
                <a:solidFill>
                  <a:srgbClr val="FFFF00"/>
                </a:solidFill>
              </a:rPr>
              <a:t> </a:t>
            </a:r>
            <a:r>
              <a:rPr lang="ru-RU" sz="2800" b="1" dirty="0" err="1">
                <a:solidFill>
                  <a:srgbClr val="FFFF00"/>
                </a:solidFill>
              </a:rPr>
              <a:t>күп</a:t>
            </a:r>
            <a:r>
              <a:rPr lang="ru-RU" sz="2800" b="1" dirty="0">
                <a:solidFill>
                  <a:srgbClr val="FFFF00"/>
                </a:solidFill>
              </a:rPr>
              <a:t> </a:t>
            </a:r>
            <a:r>
              <a:rPr lang="ru-RU" sz="2800" b="1" dirty="0" err="1">
                <a:solidFill>
                  <a:srgbClr val="FFFF00"/>
                </a:solidFill>
              </a:rPr>
              <a:t>булды</a:t>
            </a:r>
            <a:r>
              <a:rPr lang="ru-RU" sz="2800" b="1" dirty="0">
                <a:solidFill>
                  <a:srgbClr val="FFFF00"/>
                </a:solidFill>
              </a:rPr>
              <a:t> </a:t>
            </a:r>
            <a:r>
              <a:rPr lang="ru-RU" sz="2800" b="1" dirty="0" err="1">
                <a:solidFill>
                  <a:srgbClr val="FFFF00"/>
                </a:solidFill>
              </a:rPr>
              <a:t>сугышлар</a:t>
            </a:r>
            <a:r>
              <a:rPr lang="ru-RU" sz="2800" b="1" dirty="0">
                <a:solidFill>
                  <a:srgbClr val="FFFF00"/>
                </a:solidFill>
              </a:rPr>
              <a:t>,</a:t>
            </a:r>
          </a:p>
          <a:p>
            <a:r>
              <a:rPr lang="ru-RU" sz="2800" b="1" dirty="0" err="1">
                <a:solidFill>
                  <a:srgbClr val="FFFF00"/>
                </a:solidFill>
              </a:rPr>
              <a:t>Янгыннар,явымнар</a:t>
            </a:r>
            <a:r>
              <a:rPr lang="ru-RU" sz="2800" b="1" dirty="0">
                <a:solidFill>
                  <a:srgbClr val="FFFF00"/>
                </a:solidFill>
              </a:rPr>
              <a:t>, </a:t>
            </a:r>
            <a:r>
              <a:rPr lang="ru-RU" sz="2800" b="1" dirty="0" err="1">
                <a:solidFill>
                  <a:srgbClr val="FFFF00"/>
                </a:solidFill>
              </a:rPr>
              <a:t>давыллар</a:t>
            </a:r>
            <a:r>
              <a:rPr lang="ru-RU" sz="2800" b="1" dirty="0">
                <a:solidFill>
                  <a:srgbClr val="FFFF00"/>
                </a:solidFill>
              </a:rPr>
              <a:t>,</a:t>
            </a:r>
          </a:p>
          <a:p>
            <a:r>
              <a:rPr lang="ru-RU" sz="2800" b="1" dirty="0" err="1">
                <a:solidFill>
                  <a:srgbClr val="FFFF00"/>
                </a:solidFill>
              </a:rPr>
              <a:t>Киселде</a:t>
            </a:r>
            <a:r>
              <a:rPr lang="ru-RU" sz="2800" b="1" dirty="0">
                <a:solidFill>
                  <a:srgbClr val="FFFF00"/>
                </a:solidFill>
              </a:rPr>
              <a:t> </a:t>
            </a:r>
            <a:r>
              <a:rPr lang="ru-RU" sz="2800" b="1" dirty="0" err="1">
                <a:solidFill>
                  <a:srgbClr val="FFFF00"/>
                </a:solidFill>
              </a:rPr>
              <a:t>күп</a:t>
            </a:r>
            <a:r>
              <a:rPr lang="ru-RU" sz="2800" b="1" dirty="0">
                <a:solidFill>
                  <a:srgbClr val="FFFF00"/>
                </a:solidFill>
              </a:rPr>
              <a:t> батыр </a:t>
            </a:r>
            <a:r>
              <a:rPr lang="ru-RU" sz="2800" b="1" dirty="0" err="1">
                <a:solidFill>
                  <a:srgbClr val="FFFF00"/>
                </a:solidFill>
              </a:rPr>
              <a:t>тормышлар</a:t>
            </a:r>
            <a:r>
              <a:rPr lang="ru-RU" sz="2800" b="1" dirty="0">
                <a:solidFill>
                  <a:srgbClr val="FFFF00"/>
                </a:solidFill>
              </a:rPr>
              <a:t>.</a:t>
            </a:r>
          </a:p>
          <a:p>
            <a:r>
              <a:rPr lang="ru-RU" sz="2800" b="1" dirty="0" err="1">
                <a:solidFill>
                  <a:srgbClr val="FFFF00"/>
                </a:solidFill>
              </a:rPr>
              <a:t>Янды</a:t>
            </a:r>
            <a:r>
              <a:rPr lang="ru-RU" sz="2800" b="1" dirty="0">
                <a:solidFill>
                  <a:srgbClr val="FFFF00"/>
                </a:solidFill>
              </a:rPr>
              <a:t> </a:t>
            </a:r>
            <a:r>
              <a:rPr lang="ru-RU" sz="2800" b="1" dirty="0" err="1">
                <a:solidFill>
                  <a:srgbClr val="FFFF00"/>
                </a:solidFill>
              </a:rPr>
              <a:t>зур</a:t>
            </a:r>
            <a:r>
              <a:rPr lang="ru-RU" sz="2800" b="1" dirty="0">
                <a:solidFill>
                  <a:srgbClr val="FFFF00"/>
                </a:solidFill>
              </a:rPr>
              <a:t> </a:t>
            </a:r>
            <a:r>
              <a:rPr lang="ru-RU" sz="2800" b="1" dirty="0" err="1">
                <a:solidFill>
                  <a:srgbClr val="FFFF00"/>
                </a:solidFill>
              </a:rPr>
              <a:t>калалар</a:t>
            </a:r>
            <a:r>
              <a:rPr lang="ru-RU" sz="2800" b="1" dirty="0">
                <a:solidFill>
                  <a:srgbClr val="FFFF00"/>
                </a:solidFill>
              </a:rPr>
              <a:t>, </a:t>
            </a:r>
            <a:r>
              <a:rPr lang="ru-RU" sz="2800" b="1" dirty="0" err="1">
                <a:solidFill>
                  <a:srgbClr val="FFFF00"/>
                </a:solidFill>
              </a:rPr>
              <a:t>авыллар</a:t>
            </a:r>
            <a:r>
              <a:rPr lang="ru-RU" sz="2800" b="1" dirty="0">
                <a:solidFill>
                  <a:srgbClr val="FFFF00"/>
                </a:solidFill>
              </a:rPr>
              <a:t>,</a:t>
            </a:r>
          </a:p>
          <a:p>
            <a:r>
              <a:rPr lang="ru-RU" sz="2800" b="1" dirty="0">
                <a:solidFill>
                  <a:srgbClr val="FFFF00"/>
                </a:solidFill>
              </a:rPr>
              <a:t>Ил </a:t>
            </a:r>
            <a:r>
              <a:rPr lang="ru-RU" sz="2800" b="1" dirty="0" err="1">
                <a:solidFill>
                  <a:srgbClr val="FFFF00"/>
                </a:solidFill>
              </a:rPr>
              <a:t>өчен</a:t>
            </a:r>
            <a:r>
              <a:rPr lang="ru-RU" sz="2800" b="1" dirty="0">
                <a:solidFill>
                  <a:srgbClr val="FFFF00"/>
                </a:solidFill>
              </a:rPr>
              <a:t> барды </a:t>
            </a:r>
            <a:r>
              <a:rPr lang="ru-RU" sz="2800" b="1" dirty="0" err="1">
                <a:solidFill>
                  <a:srgbClr val="FFFF00"/>
                </a:solidFill>
              </a:rPr>
              <a:t>иң</a:t>
            </a:r>
            <a:r>
              <a:rPr lang="ru-RU" sz="2800" b="1" dirty="0">
                <a:solidFill>
                  <a:srgbClr val="FFFF00"/>
                </a:solidFill>
              </a:rPr>
              <a:t>  </a:t>
            </a:r>
            <a:r>
              <a:rPr lang="ru-RU" sz="2800" b="1" dirty="0" err="1">
                <a:solidFill>
                  <a:srgbClr val="FFFF00"/>
                </a:solidFill>
              </a:rPr>
              <a:t>зур</a:t>
            </a:r>
            <a:r>
              <a:rPr lang="ru-RU" sz="2800" b="1" dirty="0">
                <a:solidFill>
                  <a:srgbClr val="FFFF00"/>
                </a:solidFill>
              </a:rPr>
              <a:t> </a:t>
            </a:r>
            <a:r>
              <a:rPr lang="ru-RU" sz="2800" b="1" dirty="0" err="1">
                <a:solidFill>
                  <a:srgbClr val="FFFF00"/>
                </a:solidFill>
              </a:rPr>
              <a:t>көрәш</a:t>
            </a:r>
            <a:r>
              <a:rPr lang="ru-RU" sz="2800" b="1" dirty="0">
                <a:solidFill>
                  <a:srgbClr val="FFFF00"/>
                </a:solidFill>
              </a:rPr>
              <a:t>,</a:t>
            </a:r>
          </a:p>
          <a:p>
            <a:r>
              <a:rPr lang="ru-RU" sz="2800" b="1" dirty="0" err="1">
                <a:solidFill>
                  <a:srgbClr val="FFFF00"/>
                </a:solidFill>
              </a:rPr>
              <a:t>Давыллы</a:t>
            </a:r>
            <a:r>
              <a:rPr lang="ru-RU" sz="2800" b="1" dirty="0">
                <a:solidFill>
                  <a:srgbClr val="FFFF00"/>
                </a:solidFill>
              </a:rPr>
              <a:t>, </a:t>
            </a:r>
            <a:r>
              <a:rPr lang="ru-RU" sz="2800" b="1" dirty="0" err="1">
                <a:solidFill>
                  <a:srgbClr val="FFFF00"/>
                </a:solidFill>
              </a:rPr>
              <a:t>дарылы</a:t>
            </a:r>
            <a:r>
              <a:rPr lang="ru-RU" sz="2800" b="1" dirty="0">
                <a:solidFill>
                  <a:srgbClr val="FFFF00"/>
                </a:solidFill>
              </a:rPr>
              <a:t> </a:t>
            </a:r>
            <a:r>
              <a:rPr lang="ru-RU" sz="2800" b="1" dirty="0" err="1">
                <a:solidFill>
                  <a:srgbClr val="FFFF00"/>
                </a:solidFill>
              </a:rPr>
              <a:t>елларда</a:t>
            </a:r>
            <a:r>
              <a:rPr lang="ru-RU" sz="2800" b="1" dirty="0">
                <a:solidFill>
                  <a:srgbClr val="FFFF00"/>
                </a:solidFill>
              </a:rPr>
              <a:t>.</a:t>
            </a:r>
          </a:p>
          <a:p>
            <a:r>
              <a:rPr lang="ru-RU" sz="2800" b="1" dirty="0" err="1">
                <a:solidFill>
                  <a:srgbClr val="FFFF00"/>
                </a:solidFill>
              </a:rPr>
              <a:t>Сеңде</a:t>
            </a:r>
            <a:r>
              <a:rPr lang="ru-RU" sz="2800" b="1" dirty="0">
                <a:solidFill>
                  <a:srgbClr val="FFFF00"/>
                </a:solidFill>
              </a:rPr>
              <a:t> </a:t>
            </a:r>
            <a:r>
              <a:rPr lang="ru-RU" sz="2800" b="1" dirty="0" err="1">
                <a:solidFill>
                  <a:srgbClr val="FFFF00"/>
                </a:solidFill>
              </a:rPr>
              <a:t>туфракка</a:t>
            </a:r>
            <a:r>
              <a:rPr lang="ru-RU" sz="2800" b="1" dirty="0">
                <a:solidFill>
                  <a:srgbClr val="FFFF00"/>
                </a:solidFill>
              </a:rPr>
              <a:t> </a:t>
            </a:r>
            <a:r>
              <a:rPr lang="ru-RU" sz="2800" b="1" dirty="0" err="1">
                <a:solidFill>
                  <a:srgbClr val="FFFF00"/>
                </a:solidFill>
              </a:rPr>
              <a:t>күпме</a:t>
            </a:r>
            <a:r>
              <a:rPr lang="ru-RU" sz="2800" b="1" dirty="0">
                <a:solidFill>
                  <a:srgbClr val="FFFF00"/>
                </a:solidFill>
              </a:rPr>
              <a:t> </a:t>
            </a:r>
            <a:r>
              <a:rPr lang="ru-RU" sz="2800" b="1" dirty="0" err="1">
                <a:solidFill>
                  <a:srgbClr val="FFFF00"/>
                </a:solidFill>
              </a:rPr>
              <a:t>яшь</a:t>
            </a:r>
            <a:r>
              <a:rPr lang="ru-RU" sz="2800" b="1" dirty="0">
                <a:solidFill>
                  <a:srgbClr val="FFFF00"/>
                </a:solidFill>
              </a:rPr>
              <a:t>,</a:t>
            </a:r>
          </a:p>
          <a:p>
            <a:r>
              <a:rPr lang="ru-RU" sz="2800" b="1" dirty="0" err="1">
                <a:solidFill>
                  <a:srgbClr val="FFFF00"/>
                </a:solidFill>
              </a:rPr>
              <a:t>Күпме</a:t>
            </a:r>
            <a:r>
              <a:rPr lang="ru-RU" sz="2800" b="1" dirty="0">
                <a:solidFill>
                  <a:srgbClr val="FFFF00"/>
                </a:solidFill>
              </a:rPr>
              <a:t> </a:t>
            </a:r>
            <a:r>
              <a:rPr lang="ru-RU" sz="2800" b="1" dirty="0" err="1">
                <a:solidFill>
                  <a:srgbClr val="FFFF00"/>
                </a:solidFill>
              </a:rPr>
              <a:t>кан</a:t>
            </a:r>
            <a:r>
              <a:rPr lang="ru-RU" sz="2800" b="1" dirty="0">
                <a:solidFill>
                  <a:srgbClr val="FFFF00"/>
                </a:solidFill>
              </a:rPr>
              <a:t> </a:t>
            </a:r>
            <a:r>
              <a:rPr lang="ru-RU" sz="2800" b="1" dirty="0" err="1">
                <a:solidFill>
                  <a:srgbClr val="FFFF00"/>
                </a:solidFill>
              </a:rPr>
              <a:t>тамды</a:t>
            </a:r>
            <a:r>
              <a:rPr lang="ru-RU" sz="2800" b="1" dirty="0">
                <a:solidFill>
                  <a:srgbClr val="FFFF00"/>
                </a:solidFill>
              </a:rPr>
              <a:t> </a:t>
            </a:r>
            <a:r>
              <a:rPr lang="ru-RU" sz="2800" b="1" dirty="0" err="1">
                <a:solidFill>
                  <a:srgbClr val="FFFF00"/>
                </a:solidFill>
              </a:rPr>
              <a:t>кырларга</a:t>
            </a:r>
            <a:r>
              <a:rPr lang="ru-RU" dirty="0">
                <a:solidFill>
                  <a:srgbClr val="FFFF00"/>
                </a:solidFill>
              </a:rPr>
              <a:t>.</a:t>
            </a:r>
          </a:p>
        </p:txBody>
      </p:sp>
    </p:spTree>
    <p:extLst>
      <p:ext uri="{BB962C8B-B14F-4D97-AF65-F5344CB8AC3E}">
        <p14:creationId xmlns:p14="http://schemas.microsoft.com/office/powerpoint/2010/main" val="2382281908"/>
      </p:ext>
    </p:extLst>
  </p:cSld>
  <p:clrMapOvr>
    <a:masterClrMapping/>
  </p:clrMapOvr>
  <p:transition advTm="5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40" name="Rectangle 8"/>
          <p:cNvSpPr>
            <a:spLocks noGrp="1" noChangeArrowheads="1"/>
          </p:cNvSpPr>
          <p:nvPr>
            <p:ph type="title" idx="4294967295"/>
          </p:nvPr>
        </p:nvSpPr>
        <p:spPr>
          <a:xfrm>
            <a:off x="0" y="188913"/>
            <a:ext cx="9144000" cy="1449387"/>
          </a:xfrm>
        </p:spPr>
        <p:txBody>
          <a:bodyPr/>
          <a:lstStyle/>
          <a:p>
            <a:pPr eaLnBrk="1" hangingPunct="1">
              <a:defRPr/>
            </a:pPr>
            <a:r>
              <a:rPr lang="ru-RU" altLang="ru-RU" sz="3800" smtClean="0"/>
              <a:t>Дети и война- это самое скорбное сочетание, какое только можно себе представить. </a:t>
            </a:r>
          </a:p>
        </p:txBody>
      </p:sp>
      <p:pic>
        <p:nvPicPr>
          <p:cNvPr id="120844" name="Picture 12" descr="1730a69926a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1844675"/>
            <a:ext cx="2987675" cy="4032250"/>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120846" name="Picture 14" descr="5911539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1773238"/>
            <a:ext cx="3384550" cy="2640012"/>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120850" name="Picture 18" descr="Появится льготная категория &quot;Дети войны.  ">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 y="1844675"/>
            <a:ext cx="2398713" cy="4321175"/>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120852" name="Picture 20" descr="DataLife Engine Версия для печати Фото войны.  Часть 1. ">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0338" y="4365625"/>
            <a:ext cx="3311525" cy="2492375"/>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85725" y="1844675"/>
            <a:ext cx="8526012" cy="2924254"/>
          </a:xfrm>
          <a:prstGeom prst="rect">
            <a:avLst/>
          </a:prstGeom>
        </p:spPr>
        <p:txBody>
          <a:bodyPr wrap="square">
            <a:spAutoFit/>
          </a:bodyPr>
          <a:lstStyle/>
          <a:p>
            <a:r>
              <a:rPr lang="ru-RU" sz="3600" b="1" dirty="0" err="1">
                <a:solidFill>
                  <a:srgbClr val="0070C0"/>
                </a:solidFill>
              </a:rPr>
              <a:t>Бер</a:t>
            </a:r>
            <a:r>
              <a:rPr lang="ru-RU" sz="3600" b="1" dirty="0">
                <a:solidFill>
                  <a:srgbClr val="0070C0"/>
                </a:solidFill>
              </a:rPr>
              <a:t> </a:t>
            </a:r>
            <a:r>
              <a:rPr lang="ru-RU" sz="3600" b="1" dirty="0" err="1">
                <a:solidFill>
                  <a:srgbClr val="0070C0"/>
                </a:solidFill>
              </a:rPr>
              <a:t>кайгысыз</a:t>
            </a:r>
            <a:r>
              <a:rPr lang="ru-RU" sz="3600" b="1" dirty="0">
                <a:solidFill>
                  <a:srgbClr val="0070C0"/>
                </a:solidFill>
              </a:rPr>
              <a:t>, </a:t>
            </a:r>
            <a:r>
              <a:rPr lang="ru-RU" sz="3600" b="1" dirty="0" err="1">
                <a:solidFill>
                  <a:srgbClr val="0070C0"/>
                </a:solidFill>
              </a:rPr>
              <a:t>уйнап-көлеп</a:t>
            </a:r>
            <a:r>
              <a:rPr lang="ru-RU" sz="3600" b="1" dirty="0">
                <a:solidFill>
                  <a:srgbClr val="0070C0"/>
                </a:solidFill>
              </a:rPr>
              <a:t> </a:t>
            </a:r>
            <a:r>
              <a:rPr lang="ru-RU" sz="3600" b="1" dirty="0" err="1">
                <a:solidFill>
                  <a:srgbClr val="0070C0"/>
                </a:solidFill>
              </a:rPr>
              <a:t>кенә</a:t>
            </a:r>
            <a:endParaRPr lang="ru-RU" sz="3600" b="1" dirty="0">
              <a:solidFill>
                <a:srgbClr val="0070C0"/>
              </a:solidFill>
            </a:endParaRPr>
          </a:p>
          <a:p>
            <a:r>
              <a:rPr lang="ru-RU" sz="3600" b="1" dirty="0" err="1">
                <a:solidFill>
                  <a:srgbClr val="0070C0"/>
                </a:solidFill>
              </a:rPr>
              <a:t>Яшәр</a:t>
            </a:r>
            <a:r>
              <a:rPr lang="ru-RU" sz="3600" b="1" dirty="0">
                <a:solidFill>
                  <a:srgbClr val="0070C0"/>
                </a:solidFill>
              </a:rPr>
              <a:t> </a:t>
            </a:r>
            <a:r>
              <a:rPr lang="ru-RU" sz="3600" b="1" dirty="0" err="1">
                <a:solidFill>
                  <a:srgbClr val="0070C0"/>
                </a:solidFill>
              </a:rPr>
              <a:t>чаклар</a:t>
            </a:r>
            <a:r>
              <a:rPr lang="ru-RU" sz="3600" b="1" dirty="0">
                <a:solidFill>
                  <a:srgbClr val="0070C0"/>
                </a:solidFill>
              </a:rPr>
              <a:t> </a:t>
            </a:r>
            <a:r>
              <a:rPr lang="ru-RU" sz="3600" b="1" dirty="0" err="1">
                <a:solidFill>
                  <a:srgbClr val="0070C0"/>
                </a:solidFill>
              </a:rPr>
              <a:t>түгел</a:t>
            </a:r>
            <a:r>
              <a:rPr lang="ru-RU" sz="3600" b="1" dirty="0">
                <a:solidFill>
                  <a:srgbClr val="0070C0"/>
                </a:solidFill>
              </a:rPr>
              <a:t> </a:t>
            </a:r>
            <a:r>
              <a:rPr lang="ru-RU" sz="3600" b="1" dirty="0" err="1">
                <a:solidFill>
                  <a:srgbClr val="0070C0"/>
                </a:solidFill>
              </a:rPr>
              <a:t>идеме</a:t>
            </a:r>
            <a:r>
              <a:rPr lang="ru-RU" sz="3600" b="1" dirty="0">
                <a:solidFill>
                  <a:srgbClr val="0070C0"/>
                </a:solidFill>
              </a:rPr>
              <a:t>?</a:t>
            </a:r>
          </a:p>
          <a:p>
            <a:r>
              <a:rPr lang="ru-RU" sz="3600" b="1" dirty="0">
                <a:solidFill>
                  <a:srgbClr val="0070C0"/>
                </a:solidFill>
              </a:rPr>
              <a:t>Эх, </a:t>
            </a:r>
            <a:r>
              <a:rPr lang="ru-RU" sz="3600" b="1" dirty="0" err="1">
                <a:solidFill>
                  <a:srgbClr val="0070C0"/>
                </a:solidFill>
              </a:rPr>
              <a:t>син</a:t>
            </a:r>
            <a:r>
              <a:rPr lang="ru-RU" sz="3600" b="1" dirty="0">
                <a:solidFill>
                  <a:srgbClr val="0070C0"/>
                </a:solidFill>
              </a:rPr>
              <a:t>, </a:t>
            </a:r>
            <a:r>
              <a:rPr lang="ru-RU" sz="3600" b="1" dirty="0" err="1">
                <a:solidFill>
                  <a:srgbClr val="0070C0"/>
                </a:solidFill>
              </a:rPr>
              <a:t>сугыш</a:t>
            </a:r>
            <a:r>
              <a:rPr lang="ru-RU" sz="3600" b="1" dirty="0">
                <a:solidFill>
                  <a:srgbClr val="0070C0"/>
                </a:solidFill>
              </a:rPr>
              <a:t>, </a:t>
            </a:r>
            <a:r>
              <a:rPr lang="ru-RU" sz="3600" b="1" dirty="0" err="1">
                <a:solidFill>
                  <a:srgbClr val="0070C0"/>
                </a:solidFill>
              </a:rPr>
              <a:t>мәрхәмәтсез</a:t>
            </a:r>
            <a:r>
              <a:rPr lang="ru-RU" sz="3600" b="1" dirty="0">
                <a:solidFill>
                  <a:srgbClr val="0070C0"/>
                </a:solidFill>
              </a:rPr>
              <a:t> </a:t>
            </a:r>
            <a:r>
              <a:rPr lang="ru-RU" sz="3600" b="1" dirty="0" err="1">
                <a:solidFill>
                  <a:srgbClr val="0070C0"/>
                </a:solidFill>
              </a:rPr>
              <a:t>сугыш</a:t>
            </a:r>
            <a:r>
              <a:rPr lang="ru-RU" sz="3600" b="1" dirty="0">
                <a:solidFill>
                  <a:srgbClr val="0070C0"/>
                </a:solidFill>
              </a:rPr>
              <a:t>,</a:t>
            </a:r>
          </a:p>
          <a:p>
            <a:r>
              <a:rPr lang="ru-RU" sz="3600" b="1" dirty="0" err="1">
                <a:solidFill>
                  <a:srgbClr val="0070C0"/>
                </a:solidFill>
              </a:rPr>
              <a:t>Яраладың</a:t>
            </a:r>
            <a:r>
              <a:rPr lang="ru-RU" sz="3600" b="1" dirty="0">
                <a:solidFill>
                  <a:srgbClr val="0070C0"/>
                </a:solidFill>
              </a:rPr>
              <a:t> </a:t>
            </a:r>
            <a:r>
              <a:rPr lang="ru-RU" sz="3600" b="1" dirty="0" err="1">
                <a:solidFill>
                  <a:srgbClr val="0070C0"/>
                </a:solidFill>
              </a:rPr>
              <a:t>күпме</a:t>
            </a:r>
            <a:r>
              <a:rPr lang="ru-RU" sz="3600" b="1" dirty="0">
                <a:solidFill>
                  <a:srgbClr val="0070C0"/>
                </a:solidFill>
              </a:rPr>
              <a:t> </a:t>
            </a:r>
            <a:r>
              <a:rPr lang="ru-RU" sz="3600" b="1" dirty="0" err="1">
                <a:solidFill>
                  <a:srgbClr val="0070C0"/>
                </a:solidFill>
              </a:rPr>
              <a:t>күңелне</a:t>
            </a:r>
            <a:r>
              <a:rPr lang="ru-RU" b="1" dirty="0">
                <a:solidFill>
                  <a:srgbClr val="0070C0"/>
                </a:solidFill>
              </a:rPr>
              <a:t>.</a:t>
            </a:r>
          </a:p>
        </p:txBody>
      </p:sp>
    </p:spTree>
    <p:extLst>
      <p:ext uri="{BB962C8B-B14F-4D97-AF65-F5344CB8AC3E}">
        <p14:creationId xmlns:p14="http://schemas.microsoft.com/office/powerpoint/2010/main" val="1502068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20844"/>
                                        </p:tgtEl>
                                        <p:attrNameLst>
                                          <p:attrName>style.visibility</p:attrName>
                                        </p:attrNameLst>
                                      </p:cBhvr>
                                      <p:to>
                                        <p:strVal val="visible"/>
                                      </p:to>
                                    </p:set>
                                    <p:animEffect transition="in" filter="fade">
                                      <p:cBhvr>
                                        <p:cTn id="7" dur="800" decel="100000"/>
                                        <p:tgtEl>
                                          <p:spTgt spid="120844"/>
                                        </p:tgtEl>
                                      </p:cBhvr>
                                    </p:animEffect>
                                    <p:anim calcmode="lin" valueType="num">
                                      <p:cBhvr>
                                        <p:cTn id="8" dur="800" decel="100000" fill="hold"/>
                                        <p:tgtEl>
                                          <p:spTgt spid="120844"/>
                                        </p:tgtEl>
                                        <p:attrNameLst>
                                          <p:attrName>style.rotation</p:attrName>
                                        </p:attrNameLst>
                                      </p:cBhvr>
                                      <p:tavLst>
                                        <p:tav tm="0">
                                          <p:val>
                                            <p:fltVal val="-90"/>
                                          </p:val>
                                        </p:tav>
                                        <p:tav tm="100000">
                                          <p:val>
                                            <p:fltVal val="0"/>
                                          </p:val>
                                        </p:tav>
                                      </p:tavLst>
                                    </p:anim>
                                    <p:anim calcmode="lin" valueType="num">
                                      <p:cBhvr>
                                        <p:cTn id="9" dur="800" decel="100000" fill="hold"/>
                                        <p:tgtEl>
                                          <p:spTgt spid="120844"/>
                                        </p:tgtEl>
                                        <p:attrNameLst>
                                          <p:attrName>ppt_x</p:attrName>
                                        </p:attrNameLst>
                                      </p:cBhvr>
                                      <p:tavLst>
                                        <p:tav tm="0">
                                          <p:val>
                                            <p:strVal val="#ppt_x+0.4"/>
                                          </p:val>
                                        </p:tav>
                                        <p:tav tm="100000">
                                          <p:val>
                                            <p:strVal val="#ppt_x-0.05"/>
                                          </p:val>
                                        </p:tav>
                                      </p:tavLst>
                                    </p:anim>
                                    <p:anim calcmode="lin" valueType="num">
                                      <p:cBhvr>
                                        <p:cTn id="10" dur="800" decel="100000" fill="hold"/>
                                        <p:tgtEl>
                                          <p:spTgt spid="12084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2084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20844"/>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1000"/>
                            </p:stCondLst>
                            <p:childTnLst>
                              <p:par>
                                <p:cTn id="14" presetID="42" presetClass="entr" presetSubtype="0" fill="hold" nodeType="afterEffect">
                                  <p:stCondLst>
                                    <p:cond delay="0"/>
                                  </p:stCondLst>
                                  <p:childTnLst>
                                    <p:set>
                                      <p:cBhvr>
                                        <p:cTn id="15" dur="1" fill="hold">
                                          <p:stCondLst>
                                            <p:cond delay="0"/>
                                          </p:stCondLst>
                                        </p:cTn>
                                        <p:tgtEl>
                                          <p:spTgt spid="120850"/>
                                        </p:tgtEl>
                                        <p:attrNameLst>
                                          <p:attrName>style.visibility</p:attrName>
                                        </p:attrNameLst>
                                      </p:cBhvr>
                                      <p:to>
                                        <p:strVal val="visible"/>
                                      </p:to>
                                    </p:set>
                                    <p:animEffect transition="in" filter="fade">
                                      <p:cBhvr>
                                        <p:cTn id="16" dur="1000"/>
                                        <p:tgtEl>
                                          <p:spTgt spid="120850"/>
                                        </p:tgtEl>
                                      </p:cBhvr>
                                    </p:animEffect>
                                    <p:anim calcmode="lin" valueType="num">
                                      <p:cBhvr>
                                        <p:cTn id="17" dur="1000" fill="hold"/>
                                        <p:tgtEl>
                                          <p:spTgt spid="120850"/>
                                        </p:tgtEl>
                                        <p:attrNameLst>
                                          <p:attrName>ppt_x</p:attrName>
                                        </p:attrNameLst>
                                      </p:cBhvr>
                                      <p:tavLst>
                                        <p:tav tm="0">
                                          <p:val>
                                            <p:strVal val="#ppt_x"/>
                                          </p:val>
                                        </p:tav>
                                        <p:tav tm="100000">
                                          <p:val>
                                            <p:strVal val="#ppt_x"/>
                                          </p:val>
                                        </p:tav>
                                      </p:tavLst>
                                    </p:anim>
                                    <p:anim calcmode="lin" valueType="num">
                                      <p:cBhvr>
                                        <p:cTn id="18" dur="1000" fill="hold"/>
                                        <p:tgtEl>
                                          <p:spTgt spid="120850"/>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21" presetClass="entr" presetSubtype="4" fill="hold" nodeType="afterEffect">
                                  <p:stCondLst>
                                    <p:cond delay="0"/>
                                  </p:stCondLst>
                                  <p:childTnLst>
                                    <p:set>
                                      <p:cBhvr>
                                        <p:cTn id="21" dur="1" fill="hold">
                                          <p:stCondLst>
                                            <p:cond delay="0"/>
                                          </p:stCondLst>
                                        </p:cTn>
                                        <p:tgtEl>
                                          <p:spTgt spid="120852"/>
                                        </p:tgtEl>
                                        <p:attrNameLst>
                                          <p:attrName>style.visibility</p:attrName>
                                        </p:attrNameLst>
                                      </p:cBhvr>
                                      <p:to>
                                        <p:strVal val="visible"/>
                                      </p:to>
                                    </p:set>
                                    <p:animEffect transition="in" filter="wheel(4)">
                                      <p:cBhvr>
                                        <p:cTn id="22" dur="2000"/>
                                        <p:tgtEl>
                                          <p:spTgt spid="120852"/>
                                        </p:tgtEl>
                                      </p:cBhvr>
                                    </p:animEffect>
                                  </p:childTnLst>
                                </p:cTn>
                              </p:par>
                            </p:childTnLst>
                          </p:cTn>
                        </p:par>
                        <p:par>
                          <p:cTn id="23" fill="hold" nodeType="afterGroup">
                            <p:stCondLst>
                              <p:cond delay="4000"/>
                            </p:stCondLst>
                            <p:childTnLst>
                              <p:par>
                                <p:cTn id="24" presetID="16" presetClass="entr" presetSubtype="26" fill="hold" nodeType="afterEffect">
                                  <p:stCondLst>
                                    <p:cond delay="0"/>
                                  </p:stCondLst>
                                  <p:childTnLst>
                                    <p:set>
                                      <p:cBhvr>
                                        <p:cTn id="25" dur="1" fill="hold">
                                          <p:stCondLst>
                                            <p:cond delay="0"/>
                                          </p:stCondLst>
                                        </p:cTn>
                                        <p:tgtEl>
                                          <p:spTgt spid="120846"/>
                                        </p:tgtEl>
                                        <p:attrNameLst>
                                          <p:attrName>style.visibility</p:attrName>
                                        </p:attrNameLst>
                                      </p:cBhvr>
                                      <p:to>
                                        <p:strVal val="visible"/>
                                      </p:to>
                                    </p:set>
                                    <p:animEffect transition="in" filter="barn(inHorizontal)">
                                      <p:cBhvr>
                                        <p:cTn id="26" dur="500"/>
                                        <p:tgtEl>
                                          <p:spTgt spid="12084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0" presetClass="entr" presetSubtype="0" fill="hold" grpId="0" nodeType="clickEffect">
                                  <p:stCondLst>
                                    <p:cond delay="0"/>
                                  </p:stCondLst>
                                  <p:childTnLst>
                                    <p:set>
                                      <p:cBhvr>
                                        <p:cTn id="30" dur="1" fill="hold">
                                          <p:stCondLst>
                                            <p:cond delay="0"/>
                                          </p:stCondLst>
                                        </p:cTn>
                                        <p:tgtEl>
                                          <p:spTgt spid="120840"/>
                                        </p:tgtEl>
                                        <p:attrNameLst>
                                          <p:attrName>style.visibility</p:attrName>
                                        </p:attrNameLst>
                                      </p:cBhvr>
                                      <p:to>
                                        <p:strVal val="visible"/>
                                      </p:to>
                                    </p:set>
                                    <p:animEffect transition="in" filter="fade">
                                      <p:cBhvr>
                                        <p:cTn id="31" dur="800" decel="100000"/>
                                        <p:tgtEl>
                                          <p:spTgt spid="120840"/>
                                        </p:tgtEl>
                                      </p:cBhvr>
                                    </p:animEffect>
                                    <p:anim calcmode="lin" valueType="num">
                                      <p:cBhvr>
                                        <p:cTn id="32" dur="800" decel="100000" fill="hold"/>
                                        <p:tgtEl>
                                          <p:spTgt spid="120840"/>
                                        </p:tgtEl>
                                        <p:attrNameLst>
                                          <p:attrName>style.rotation</p:attrName>
                                        </p:attrNameLst>
                                      </p:cBhvr>
                                      <p:tavLst>
                                        <p:tav tm="0">
                                          <p:val>
                                            <p:fltVal val="-90"/>
                                          </p:val>
                                        </p:tav>
                                        <p:tav tm="100000">
                                          <p:val>
                                            <p:fltVal val="0"/>
                                          </p:val>
                                        </p:tav>
                                      </p:tavLst>
                                    </p:anim>
                                    <p:anim calcmode="lin" valueType="num">
                                      <p:cBhvr>
                                        <p:cTn id="33" dur="800" decel="100000" fill="hold"/>
                                        <p:tgtEl>
                                          <p:spTgt spid="120840"/>
                                        </p:tgtEl>
                                        <p:attrNameLst>
                                          <p:attrName>ppt_x</p:attrName>
                                        </p:attrNameLst>
                                      </p:cBhvr>
                                      <p:tavLst>
                                        <p:tav tm="0">
                                          <p:val>
                                            <p:strVal val="#ppt_x+0.4"/>
                                          </p:val>
                                        </p:tav>
                                        <p:tav tm="100000">
                                          <p:val>
                                            <p:strVal val="#ppt_x-0.05"/>
                                          </p:val>
                                        </p:tav>
                                      </p:tavLst>
                                    </p:anim>
                                    <p:anim calcmode="lin" valueType="num">
                                      <p:cBhvr>
                                        <p:cTn id="34" dur="800" decel="100000" fill="hold"/>
                                        <p:tgtEl>
                                          <p:spTgt spid="120840"/>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20840"/>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2084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defRPr/>
            </a:pPr>
            <a:r>
              <a:rPr lang="ru-RU" altLang="ru-RU" sz="2800" smtClean="0"/>
              <a:t>Тяжелейшие испытания выпали на долю того поколения детей: бомбёжки, голод, холод, страх потерять родных и самому потеряться</a:t>
            </a:r>
            <a:r>
              <a:rPr lang="ru-RU" altLang="ru-RU" sz="3800" smtClean="0"/>
              <a:t>.</a:t>
            </a:r>
          </a:p>
        </p:txBody>
      </p:sp>
      <p:sp>
        <p:nvSpPr>
          <p:cNvPr id="140291" name="Rectangle 3"/>
          <p:cNvSpPr>
            <a:spLocks noGrp="1" noChangeArrowheads="1"/>
          </p:cNvSpPr>
          <p:nvPr>
            <p:ph type="body" idx="1"/>
          </p:nvPr>
        </p:nvSpPr>
        <p:spPr/>
        <p:txBody>
          <a:bodyPr/>
          <a:lstStyle/>
          <a:p>
            <a:pPr eaLnBrk="1" hangingPunct="1">
              <a:defRPr/>
            </a:pPr>
            <a:endParaRPr lang="ru-RU" altLang="ru-RU" smtClean="0"/>
          </a:p>
        </p:txBody>
      </p:sp>
      <p:pic>
        <p:nvPicPr>
          <p:cNvPr id="140293" name="Picture 5" descr="04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1700213"/>
            <a:ext cx="4248150" cy="4105275"/>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140294" name="Picture 6" descr="cda7975dc8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2060575"/>
            <a:ext cx="4176712" cy="4176713"/>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928048" y="2136339"/>
            <a:ext cx="5929952" cy="3416320"/>
          </a:xfrm>
          <a:prstGeom prst="rect">
            <a:avLst/>
          </a:prstGeom>
        </p:spPr>
        <p:txBody>
          <a:bodyPr wrap="square">
            <a:spAutoFit/>
          </a:bodyPr>
          <a:lstStyle/>
          <a:p>
            <a:r>
              <a:rPr lang="ru-RU" sz="2400" b="1" dirty="0">
                <a:solidFill>
                  <a:srgbClr val="FFC000"/>
                </a:solidFill>
              </a:rPr>
              <a:t>Лаек </a:t>
            </a:r>
            <a:r>
              <a:rPr lang="ru-RU" sz="2400" b="1" dirty="0" err="1">
                <a:solidFill>
                  <a:srgbClr val="FFC000"/>
                </a:solidFill>
              </a:rPr>
              <a:t>идеме</a:t>
            </a:r>
            <a:r>
              <a:rPr lang="ru-RU" sz="2400" b="1" dirty="0">
                <a:solidFill>
                  <a:srgbClr val="FFC000"/>
                </a:solidFill>
              </a:rPr>
              <a:t> </a:t>
            </a:r>
            <a:r>
              <a:rPr lang="ru-RU" sz="2400" b="1" dirty="0" err="1">
                <a:solidFill>
                  <a:srgbClr val="FFC000"/>
                </a:solidFill>
              </a:rPr>
              <a:t>соң</a:t>
            </a:r>
            <a:r>
              <a:rPr lang="ru-RU" sz="2400" b="1" dirty="0">
                <a:solidFill>
                  <a:srgbClr val="FFC000"/>
                </a:solidFill>
              </a:rPr>
              <a:t> бала</a:t>
            </a:r>
          </a:p>
          <a:p>
            <a:r>
              <a:rPr lang="ru-RU" sz="2400" b="1" dirty="0" err="1">
                <a:solidFill>
                  <a:srgbClr val="FFC000"/>
                </a:solidFill>
              </a:rPr>
              <a:t>Шушындый</a:t>
            </a:r>
            <a:r>
              <a:rPr lang="ru-RU" sz="2400" b="1" dirty="0">
                <a:solidFill>
                  <a:srgbClr val="FFC000"/>
                </a:solidFill>
              </a:rPr>
              <a:t> </a:t>
            </a:r>
            <a:r>
              <a:rPr lang="ru-RU" sz="2400" b="1" dirty="0" err="1">
                <a:solidFill>
                  <a:srgbClr val="FFC000"/>
                </a:solidFill>
              </a:rPr>
              <a:t>кансызлыкка</a:t>
            </a:r>
            <a:r>
              <a:rPr lang="ru-RU" sz="2400" b="1" dirty="0">
                <a:solidFill>
                  <a:srgbClr val="FFC000"/>
                </a:solidFill>
              </a:rPr>
              <a:t>???</a:t>
            </a:r>
          </a:p>
          <a:p>
            <a:r>
              <a:rPr lang="ru-RU" sz="2400" b="1" dirty="0" err="1">
                <a:solidFill>
                  <a:srgbClr val="FFC000"/>
                </a:solidFill>
              </a:rPr>
              <a:t>Чәчәктәй</a:t>
            </a:r>
            <a:r>
              <a:rPr lang="ru-RU" sz="2400" b="1" dirty="0">
                <a:solidFill>
                  <a:srgbClr val="FFC000"/>
                </a:solidFill>
              </a:rPr>
              <a:t> </a:t>
            </a:r>
            <a:r>
              <a:rPr lang="ru-RU" sz="2400" b="1" dirty="0" err="1">
                <a:solidFill>
                  <a:srgbClr val="FFC000"/>
                </a:solidFill>
              </a:rPr>
              <a:t>саф</a:t>
            </a:r>
            <a:r>
              <a:rPr lang="ru-RU" sz="2400" b="1" dirty="0">
                <a:solidFill>
                  <a:srgbClr val="FFC000"/>
                </a:solidFill>
              </a:rPr>
              <a:t> </a:t>
            </a:r>
            <a:r>
              <a:rPr lang="ru-RU" sz="2400" b="1" dirty="0" err="1">
                <a:solidFill>
                  <a:srgbClr val="FFC000"/>
                </a:solidFill>
              </a:rPr>
              <a:t>балачагын</a:t>
            </a:r>
            <a:endParaRPr lang="ru-RU" sz="2400" b="1" dirty="0">
              <a:solidFill>
                <a:srgbClr val="FFC000"/>
              </a:solidFill>
            </a:endParaRPr>
          </a:p>
          <a:p>
            <a:r>
              <a:rPr lang="ru-RU" sz="2400" b="1" dirty="0" err="1">
                <a:solidFill>
                  <a:srgbClr val="FFC000"/>
                </a:solidFill>
              </a:rPr>
              <a:t>Әйләндердең</a:t>
            </a:r>
            <a:r>
              <a:rPr lang="ru-RU" sz="2400" b="1" dirty="0">
                <a:solidFill>
                  <a:srgbClr val="FFC000"/>
                </a:solidFill>
              </a:rPr>
              <a:t> </a:t>
            </a:r>
            <a:r>
              <a:rPr lang="ru-RU" sz="2400" b="1" dirty="0" err="1">
                <a:solidFill>
                  <a:srgbClr val="FFC000"/>
                </a:solidFill>
              </a:rPr>
              <a:t>коллыкка</a:t>
            </a:r>
            <a:r>
              <a:rPr lang="ru-RU" sz="2400" b="1" dirty="0">
                <a:solidFill>
                  <a:srgbClr val="FFC000"/>
                </a:solidFill>
              </a:rPr>
              <a:t>.</a:t>
            </a:r>
          </a:p>
          <a:p>
            <a:endParaRPr lang="ru-RU" sz="2400" b="1" dirty="0">
              <a:solidFill>
                <a:srgbClr val="FFC000"/>
              </a:solidFill>
            </a:endParaRPr>
          </a:p>
          <a:p>
            <a:r>
              <a:rPr lang="ru-RU" sz="2400" b="1" dirty="0" err="1">
                <a:solidFill>
                  <a:srgbClr val="FFC000"/>
                </a:solidFill>
              </a:rPr>
              <a:t>Өлкәннәр</a:t>
            </a:r>
            <a:r>
              <a:rPr lang="ru-RU" sz="2400" b="1" dirty="0">
                <a:solidFill>
                  <a:srgbClr val="FFC000"/>
                </a:solidFill>
              </a:rPr>
              <a:t> </a:t>
            </a:r>
            <a:r>
              <a:rPr lang="ru-RU" sz="2400" b="1" dirty="0" err="1">
                <a:solidFill>
                  <a:srgbClr val="FFC000"/>
                </a:solidFill>
              </a:rPr>
              <a:t>яшенә</a:t>
            </a:r>
            <a:r>
              <a:rPr lang="ru-RU" sz="2400" b="1" dirty="0">
                <a:solidFill>
                  <a:srgbClr val="FFC000"/>
                </a:solidFill>
              </a:rPr>
              <a:t> </a:t>
            </a:r>
            <a:r>
              <a:rPr lang="ru-RU" sz="2400" b="1" dirty="0" err="1">
                <a:solidFill>
                  <a:srgbClr val="FFC000"/>
                </a:solidFill>
              </a:rPr>
              <a:t>куеп</a:t>
            </a:r>
            <a:r>
              <a:rPr lang="ru-RU" sz="2400" b="1" dirty="0">
                <a:solidFill>
                  <a:srgbClr val="FFC000"/>
                </a:solidFill>
              </a:rPr>
              <a:t>,</a:t>
            </a:r>
          </a:p>
          <a:p>
            <a:r>
              <a:rPr lang="ru-RU" sz="2400" b="1" dirty="0" err="1">
                <a:solidFill>
                  <a:srgbClr val="FFC000"/>
                </a:solidFill>
              </a:rPr>
              <a:t>Газаплама</a:t>
            </a:r>
            <a:r>
              <a:rPr lang="ru-RU" sz="2400" b="1" dirty="0">
                <a:solidFill>
                  <a:srgbClr val="FFC000"/>
                </a:solidFill>
              </a:rPr>
              <a:t> </a:t>
            </a:r>
            <a:r>
              <a:rPr lang="ru-RU" sz="2400" b="1" dirty="0" err="1">
                <a:solidFill>
                  <a:srgbClr val="FFC000"/>
                </a:solidFill>
              </a:rPr>
              <a:t>баланы</a:t>
            </a:r>
            <a:r>
              <a:rPr lang="ru-RU" sz="2400" b="1" dirty="0">
                <a:solidFill>
                  <a:srgbClr val="FFC000"/>
                </a:solidFill>
              </a:rPr>
              <a:t>?!</a:t>
            </a:r>
          </a:p>
          <a:p>
            <a:r>
              <a:rPr lang="ru-RU" sz="2400" b="1" dirty="0" err="1">
                <a:solidFill>
                  <a:srgbClr val="FFC000"/>
                </a:solidFill>
              </a:rPr>
              <a:t>Болай</a:t>
            </a:r>
            <a:r>
              <a:rPr lang="ru-RU" sz="2400" b="1" dirty="0">
                <a:solidFill>
                  <a:srgbClr val="FFC000"/>
                </a:solidFill>
              </a:rPr>
              <a:t> да </a:t>
            </a:r>
            <a:r>
              <a:rPr lang="ru-RU" sz="2400" b="1" dirty="0" err="1">
                <a:solidFill>
                  <a:srgbClr val="FFC000"/>
                </a:solidFill>
              </a:rPr>
              <a:t>күп</a:t>
            </a:r>
            <a:r>
              <a:rPr lang="ru-RU" sz="2400" b="1" dirty="0">
                <a:solidFill>
                  <a:srgbClr val="FFC000"/>
                </a:solidFill>
              </a:rPr>
              <a:t> </a:t>
            </a:r>
            <a:r>
              <a:rPr lang="ru-RU" sz="2400" b="1" dirty="0" err="1">
                <a:solidFill>
                  <a:srgbClr val="FFC000"/>
                </a:solidFill>
              </a:rPr>
              <a:t>җәберләдең</a:t>
            </a:r>
            <a:r>
              <a:rPr lang="ru-RU" sz="2400" b="1" dirty="0">
                <a:solidFill>
                  <a:srgbClr val="FFC000"/>
                </a:solidFill>
              </a:rPr>
              <a:t>,</a:t>
            </a:r>
          </a:p>
          <a:p>
            <a:r>
              <a:rPr lang="ru-RU" sz="2400" b="1" dirty="0" err="1">
                <a:solidFill>
                  <a:srgbClr val="FFC000"/>
                </a:solidFill>
              </a:rPr>
              <a:t>Күп</a:t>
            </a:r>
            <a:r>
              <a:rPr lang="ru-RU" sz="2400" b="1" dirty="0">
                <a:solidFill>
                  <a:srgbClr val="FFC000"/>
                </a:solidFill>
              </a:rPr>
              <a:t> </a:t>
            </a:r>
            <a:r>
              <a:rPr lang="ru-RU" sz="2400" b="1" dirty="0" err="1">
                <a:solidFill>
                  <a:srgbClr val="FFC000"/>
                </a:solidFill>
              </a:rPr>
              <a:t>сынадың</a:t>
            </a:r>
            <a:r>
              <a:rPr lang="ru-RU" sz="2400" b="1" dirty="0">
                <a:solidFill>
                  <a:srgbClr val="FFC000"/>
                </a:solidFill>
              </a:rPr>
              <a:t> </a:t>
            </a:r>
            <a:r>
              <a:rPr lang="ru-RU" sz="2400" b="1" dirty="0" err="1">
                <a:solidFill>
                  <a:srgbClr val="FFC000"/>
                </a:solidFill>
              </a:rPr>
              <a:t>аларны</a:t>
            </a:r>
            <a:r>
              <a:rPr lang="ru-RU" sz="2400" b="1" dirty="0">
                <a:solidFill>
                  <a:srgbClr val="FFC000"/>
                </a:solidFill>
              </a:rPr>
              <a:t>.</a:t>
            </a:r>
          </a:p>
        </p:txBody>
      </p:sp>
    </p:spTree>
    <p:extLst>
      <p:ext uri="{BB962C8B-B14F-4D97-AF65-F5344CB8AC3E}">
        <p14:creationId xmlns:p14="http://schemas.microsoft.com/office/powerpoint/2010/main" val="30596285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0290"/>
                                        </p:tgtEl>
                                        <p:attrNameLst>
                                          <p:attrName>style.visibility</p:attrName>
                                        </p:attrNameLst>
                                      </p:cBhvr>
                                      <p:to>
                                        <p:strVal val="visible"/>
                                      </p:to>
                                    </p:set>
                                    <p:animEffect transition="in" filter="fade">
                                      <p:cBhvr>
                                        <p:cTn id="7" dur="2000"/>
                                        <p:tgtEl>
                                          <p:spTgt spid="140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nodeType="clickEffect">
                                  <p:stCondLst>
                                    <p:cond delay="0"/>
                                  </p:stCondLst>
                                  <p:childTnLst>
                                    <p:set>
                                      <p:cBhvr>
                                        <p:cTn id="11" dur="1" fill="hold">
                                          <p:stCondLst>
                                            <p:cond delay="0"/>
                                          </p:stCondLst>
                                        </p:cTn>
                                        <p:tgtEl>
                                          <p:spTgt spid="140293"/>
                                        </p:tgtEl>
                                        <p:attrNameLst>
                                          <p:attrName>style.visibility</p:attrName>
                                        </p:attrNameLst>
                                      </p:cBhvr>
                                      <p:to>
                                        <p:strVal val="visible"/>
                                      </p:to>
                                    </p:set>
                                    <p:animEffect transition="in" filter="strips(upRight)">
                                      <p:cBhvr>
                                        <p:cTn id="12" dur="500"/>
                                        <p:tgtEl>
                                          <p:spTgt spid="140293"/>
                                        </p:tgtEl>
                                      </p:cBhvr>
                                    </p:animEffect>
                                  </p:childTnLst>
                                </p:cTn>
                              </p:par>
                            </p:childTnLst>
                          </p:cTn>
                        </p:par>
                        <p:par>
                          <p:cTn id="13" fill="hold" nodeType="afterGroup">
                            <p:stCondLst>
                              <p:cond delay="500"/>
                            </p:stCondLst>
                            <p:childTnLst>
                              <p:par>
                                <p:cTn id="14" presetID="18" presetClass="entr" presetSubtype="12" fill="hold" nodeType="afterEffect">
                                  <p:stCondLst>
                                    <p:cond delay="0"/>
                                  </p:stCondLst>
                                  <p:childTnLst>
                                    <p:set>
                                      <p:cBhvr>
                                        <p:cTn id="15" dur="1" fill="hold">
                                          <p:stCondLst>
                                            <p:cond delay="0"/>
                                          </p:stCondLst>
                                        </p:cTn>
                                        <p:tgtEl>
                                          <p:spTgt spid="140294"/>
                                        </p:tgtEl>
                                        <p:attrNameLst>
                                          <p:attrName>style.visibility</p:attrName>
                                        </p:attrNameLst>
                                      </p:cBhvr>
                                      <p:to>
                                        <p:strVal val="visible"/>
                                      </p:to>
                                    </p:set>
                                    <p:animEffect transition="in" filter="strips(downLeft)">
                                      <p:cBhvr>
                                        <p:cTn id="16" dur="1000"/>
                                        <p:tgtEl>
                                          <p:spTgt spid="140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defRPr/>
            </a:pPr>
            <a:r>
              <a:rPr lang="ru-RU" altLang="ru-RU" sz="3200" smtClean="0"/>
              <a:t>Дети заменили взрослых на заводах и фабриках</a:t>
            </a:r>
          </a:p>
        </p:txBody>
      </p:sp>
      <p:sp>
        <p:nvSpPr>
          <p:cNvPr id="124937" name="Rectangle 9"/>
          <p:cNvSpPr>
            <a:spLocks noGrp="1" noChangeArrowheads="1"/>
          </p:cNvSpPr>
          <p:nvPr>
            <p:ph type="body" idx="1"/>
          </p:nvPr>
        </p:nvSpPr>
        <p:spPr>
          <a:xfrm>
            <a:off x="395288" y="1989138"/>
            <a:ext cx="8748712" cy="4530725"/>
          </a:xfrm>
        </p:spPr>
        <p:txBody>
          <a:bodyPr/>
          <a:lstStyle/>
          <a:p>
            <a:pPr eaLnBrk="1" hangingPunct="1">
              <a:defRPr/>
            </a:pPr>
            <a:endParaRPr lang="ru-RU" altLang="ru-RU" smtClean="0"/>
          </a:p>
        </p:txBody>
      </p:sp>
      <p:pic>
        <p:nvPicPr>
          <p:cNvPr id="124939" name="Picture 11" descr="img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916113"/>
            <a:ext cx="3240087" cy="4537075"/>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124944" name="Picture 16" desc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2060575"/>
            <a:ext cx="2736850" cy="4535488"/>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124947" name="Picture 19" descr="Дети Великой Отечественной Войны. ">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2636838"/>
            <a:ext cx="2520950" cy="3097212"/>
          </a:xfrm>
          <a:prstGeom prst="rect">
            <a:avLst/>
          </a:prstGeom>
          <a:noFill/>
          <a:ln w="50800">
            <a:solidFill>
              <a:srgbClr val="FF9900"/>
            </a:solidFill>
            <a:miter lim="800000"/>
            <a:headEnd/>
            <a:tailEnd/>
          </a:ln>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078173" y="2828836"/>
            <a:ext cx="5779827" cy="3046988"/>
          </a:xfrm>
          <a:prstGeom prst="rect">
            <a:avLst/>
          </a:prstGeom>
        </p:spPr>
        <p:txBody>
          <a:bodyPr wrap="square">
            <a:spAutoFit/>
          </a:bodyPr>
          <a:lstStyle/>
          <a:p>
            <a:r>
              <a:rPr lang="ru-RU" sz="3200" b="1" dirty="0" err="1">
                <a:solidFill>
                  <a:srgbClr val="00B050"/>
                </a:solidFill>
              </a:rPr>
              <a:t>Сабыйлыктан</a:t>
            </a:r>
            <a:r>
              <a:rPr lang="ru-RU" sz="3200" b="1" dirty="0">
                <a:solidFill>
                  <a:srgbClr val="00B050"/>
                </a:solidFill>
              </a:rPr>
              <a:t> </a:t>
            </a:r>
            <a:r>
              <a:rPr lang="ru-RU" sz="3200" b="1" dirty="0" err="1">
                <a:solidFill>
                  <a:srgbClr val="00B050"/>
                </a:solidFill>
              </a:rPr>
              <a:t>әйткән</a:t>
            </a:r>
            <a:r>
              <a:rPr lang="ru-RU" sz="3200" b="1" dirty="0">
                <a:solidFill>
                  <a:srgbClr val="00B050"/>
                </a:solidFill>
              </a:rPr>
              <a:t> </a:t>
            </a:r>
            <a:r>
              <a:rPr lang="ru-RU" sz="3200" b="1" dirty="0" err="1">
                <a:solidFill>
                  <a:srgbClr val="00B050"/>
                </a:solidFill>
              </a:rPr>
              <a:t>хыяллары</a:t>
            </a:r>
            <a:endParaRPr lang="ru-RU" sz="3200" b="1" dirty="0">
              <a:solidFill>
                <a:srgbClr val="00B050"/>
              </a:solidFill>
            </a:endParaRPr>
          </a:p>
          <a:p>
            <a:r>
              <a:rPr lang="ru-RU" sz="3200" b="1" dirty="0" err="1">
                <a:solidFill>
                  <a:srgbClr val="00B050"/>
                </a:solidFill>
              </a:rPr>
              <a:t>Ашмады</a:t>
            </a:r>
            <a:r>
              <a:rPr lang="ru-RU" sz="3200" b="1" dirty="0">
                <a:solidFill>
                  <a:srgbClr val="00B050"/>
                </a:solidFill>
              </a:rPr>
              <a:t> </a:t>
            </a:r>
            <a:r>
              <a:rPr lang="ru-RU" sz="3200" b="1" dirty="0" err="1">
                <a:solidFill>
                  <a:srgbClr val="00B050"/>
                </a:solidFill>
              </a:rPr>
              <a:t>шул</a:t>
            </a:r>
            <a:r>
              <a:rPr lang="ru-RU" sz="3200" b="1" dirty="0">
                <a:solidFill>
                  <a:srgbClr val="00B050"/>
                </a:solidFill>
              </a:rPr>
              <a:t> </a:t>
            </a:r>
            <a:r>
              <a:rPr lang="ru-RU" sz="3200" b="1" dirty="0" err="1">
                <a:solidFill>
                  <a:srgbClr val="00B050"/>
                </a:solidFill>
              </a:rPr>
              <a:t>чынга</a:t>
            </a:r>
            <a:r>
              <a:rPr lang="ru-RU" sz="3200" b="1" dirty="0">
                <a:solidFill>
                  <a:srgbClr val="00B050"/>
                </a:solidFill>
              </a:rPr>
              <a:t>, </a:t>
            </a:r>
            <a:r>
              <a:rPr lang="ru-RU" sz="3200" b="1" dirty="0" err="1">
                <a:solidFill>
                  <a:srgbClr val="00B050"/>
                </a:solidFill>
              </a:rPr>
              <a:t>ашмады</a:t>
            </a:r>
            <a:r>
              <a:rPr lang="ru-RU" sz="3200" b="1" dirty="0">
                <a:solidFill>
                  <a:srgbClr val="00B050"/>
                </a:solidFill>
              </a:rPr>
              <a:t>.</a:t>
            </a:r>
          </a:p>
          <a:p>
            <a:r>
              <a:rPr lang="ru-RU" sz="3200" b="1" dirty="0">
                <a:solidFill>
                  <a:srgbClr val="00B050"/>
                </a:solidFill>
              </a:rPr>
              <a:t>10-12 </a:t>
            </a:r>
            <a:r>
              <a:rPr lang="ru-RU" sz="3200" b="1" dirty="0" err="1">
                <a:solidFill>
                  <a:srgbClr val="00B050"/>
                </a:solidFill>
              </a:rPr>
              <a:t>яшьлек</a:t>
            </a:r>
            <a:r>
              <a:rPr lang="ru-RU" sz="3200" b="1" dirty="0">
                <a:solidFill>
                  <a:srgbClr val="00B050"/>
                </a:solidFill>
              </a:rPr>
              <a:t> </a:t>
            </a:r>
            <a:r>
              <a:rPr lang="ru-RU" sz="3200" b="1" dirty="0" err="1">
                <a:solidFill>
                  <a:srgbClr val="00B050"/>
                </a:solidFill>
              </a:rPr>
              <a:t>бу</a:t>
            </a:r>
            <a:r>
              <a:rPr lang="ru-RU" sz="3200" b="1" dirty="0">
                <a:solidFill>
                  <a:srgbClr val="00B050"/>
                </a:solidFill>
              </a:rPr>
              <a:t> </a:t>
            </a:r>
            <a:r>
              <a:rPr lang="ru-RU" sz="3200" b="1" dirty="0" err="1">
                <a:solidFill>
                  <a:srgbClr val="00B050"/>
                </a:solidFill>
              </a:rPr>
              <a:t>балалар</a:t>
            </a:r>
            <a:endParaRPr lang="ru-RU" sz="3200" b="1" dirty="0">
              <a:solidFill>
                <a:srgbClr val="00B050"/>
              </a:solidFill>
            </a:endParaRPr>
          </a:p>
          <a:p>
            <a:r>
              <a:rPr lang="ru-RU" sz="3200" b="1" dirty="0" err="1">
                <a:solidFill>
                  <a:srgbClr val="00B050"/>
                </a:solidFill>
              </a:rPr>
              <a:t>Укуларын</a:t>
            </a:r>
            <a:r>
              <a:rPr lang="ru-RU" sz="3200" b="1" dirty="0">
                <a:solidFill>
                  <a:srgbClr val="00B050"/>
                </a:solidFill>
              </a:rPr>
              <a:t> </a:t>
            </a:r>
            <a:r>
              <a:rPr lang="ru-RU" sz="3200" b="1" dirty="0" err="1">
                <a:solidFill>
                  <a:srgbClr val="00B050"/>
                </a:solidFill>
              </a:rPr>
              <a:t>хәтта</a:t>
            </a:r>
            <a:r>
              <a:rPr lang="ru-RU" sz="3200" b="1" dirty="0">
                <a:solidFill>
                  <a:srgbClr val="00B050"/>
                </a:solidFill>
              </a:rPr>
              <a:t> </a:t>
            </a:r>
            <a:r>
              <a:rPr lang="ru-RU" sz="3200" b="1" dirty="0" err="1">
                <a:solidFill>
                  <a:srgbClr val="00B050"/>
                </a:solidFill>
              </a:rPr>
              <a:t>ташлады</a:t>
            </a:r>
            <a:r>
              <a:rPr lang="ru-RU" dirty="0"/>
              <a:t>.</a:t>
            </a:r>
          </a:p>
        </p:txBody>
      </p:sp>
    </p:spTree>
    <p:extLst>
      <p:ext uri="{BB962C8B-B14F-4D97-AF65-F5344CB8AC3E}">
        <p14:creationId xmlns:p14="http://schemas.microsoft.com/office/powerpoint/2010/main" val="4070827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24930"/>
                                        </p:tgtEl>
                                        <p:attrNameLst>
                                          <p:attrName>style.visibility</p:attrName>
                                        </p:attrNameLst>
                                      </p:cBhvr>
                                      <p:to>
                                        <p:strVal val="visible"/>
                                      </p:to>
                                    </p:set>
                                    <p:animEffect transition="in" filter="barn(inHorizontal)">
                                      <p:cBhvr>
                                        <p:cTn id="7" dur="500"/>
                                        <p:tgtEl>
                                          <p:spTgt spid="124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124939"/>
                                        </p:tgtEl>
                                        <p:attrNameLst>
                                          <p:attrName>style.visibility</p:attrName>
                                        </p:attrNameLst>
                                      </p:cBhvr>
                                      <p:to>
                                        <p:strVal val="visible"/>
                                      </p:to>
                                    </p:set>
                                    <p:animEffect transition="in" filter="strips(downLeft)">
                                      <p:cBhvr>
                                        <p:cTn id="12" dur="1000"/>
                                        <p:tgtEl>
                                          <p:spTgt spid="124939"/>
                                        </p:tgtEl>
                                      </p:cBhvr>
                                    </p:animEffect>
                                  </p:childTnLst>
                                </p:cTn>
                              </p:par>
                            </p:childTnLst>
                          </p:cTn>
                        </p:par>
                        <p:par>
                          <p:cTn id="13" fill="hold" nodeType="afterGroup">
                            <p:stCondLst>
                              <p:cond delay="1000"/>
                            </p:stCondLst>
                            <p:childTnLst>
                              <p:par>
                                <p:cTn id="14" presetID="18" presetClass="entr" presetSubtype="6" fill="hold" nodeType="afterEffect">
                                  <p:stCondLst>
                                    <p:cond delay="0"/>
                                  </p:stCondLst>
                                  <p:childTnLst>
                                    <p:set>
                                      <p:cBhvr>
                                        <p:cTn id="15" dur="1" fill="hold">
                                          <p:stCondLst>
                                            <p:cond delay="0"/>
                                          </p:stCondLst>
                                        </p:cTn>
                                        <p:tgtEl>
                                          <p:spTgt spid="124944"/>
                                        </p:tgtEl>
                                        <p:attrNameLst>
                                          <p:attrName>style.visibility</p:attrName>
                                        </p:attrNameLst>
                                      </p:cBhvr>
                                      <p:to>
                                        <p:strVal val="visible"/>
                                      </p:to>
                                    </p:set>
                                    <p:animEffect transition="in" filter="strips(downRight)">
                                      <p:cBhvr>
                                        <p:cTn id="16" dur="1000"/>
                                        <p:tgtEl>
                                          <p:spTgt spid="124944"/>
                                        </p:tgtEl>
                                      </p:cBhvr>
                                    </p:animEffect>
                                  </p:childTnLst>
                                </p:cTn>
                              </p:par>
                            </p:childTnLst>
                          </p:cTn>
                        </p:par>
                        <p:par>
                          <p:cTn id="17" fill="hold" nodeType="afterGroup">
                            <p:stCondLst>
                              <p:cond delay="2000"/>
                            </p:stCondLst>
                            <p:childTnLst>
                              <p:par>
                                <p:cTn id="18" presetID="5" presetClass="entr" presetSubtype="10" fill="hold" nodeType="afterEffect">
                                  <p:stCondLst>
                                    <p:cond delay="0"/>
                                  </p:stCondLst>
                                  <p:childTnLst>
                                    <p:set>
                                      <p:cBhvr>
                                        <p:cTn id="19" dur="1" fill="hold">
                                          <p:stCondLst>
                                            <p:cond delay="0"/>
                                          </p:stCondLst>
                                        </p:cTn>
                                        <p:tgtEl>
                                          <p:spTgt spid="124947"/>
                                        </p:tgtEl>
                                        <p:attrNameLst>
                                          <p:attrName>style.visibility</p:attrName>
                                        </p:attrNameLst>
                                      </p:cBhvr>
                                      <p:to>
                                        <p:strVal val="visible"/>
                                      </p:to>
                                    </p:set>
                                    <p:animEffect transition="in" filter="checkerboard(across)">
                                      <p:cBhvr>
                                        <p:cTn id="20" dur="1000"/>
                                        <p:tgtEl>
                                          <p:spTgt spid="124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Администратор\Рабочий стол\война\войнай\1942_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14313"/>
            <a:ext cx="8643937"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426243" y="2543862"/>
            <a:ext cx="8220075" cy="3970318"/>
          </a:xfrm>
          <a:prstGeom prst="rect">
            <a:avLst/>
          </a:prstGeom>
        </p:spPr>
        <p:txBody>
          <a:bodyPr wrap="square">
            <a:spAutoFit/>
          </a:bodyPr>
          <a:lstStyle/>
          <a:p>
            <a:r>
              <a:rPr lang="ru-RU" b="1" dirty="0">
                <a:solidFill>
                  <a:srgbClr val="FFFF00"/>
                </a:solidFill>
              </a:rPr>
              <a:t> </a:t>
            </a:r>
            <a:r>
              <a:rPr lang="ru-RU" sz="2800" b="1" dirty="0">
                <a:solidFill>
                  <a:srgbClr val="FF0000"/>
                </a:solidFill>
              </a:rPr>
              <a:t>И </a:t>
            </a:r>
            <a:r>
              <a:rPr lang="ru-RU" sz="2800" b="1" dirty="0" err="1">
                <a:solidFill>
                  <a:srgbClr val="FF0000"/>
                </a:solidFill>
              </a:rPr>
              <a:t>Җир-Ана</a:t>
            </a:r>
            <a:r>
              <a:rPr lang="ru-RU" sz="2800" b="1" dirty="0">
                <a:solidFill>
                  <a:srgbClr val="FF0000"/>
                </a:solidFill>
              </a:rPr>
              <a:t>!</a:t>
            </a:r>
          </a:p>
          <a:p>
            <a:r>
              <a:rPr lang="ru-RU" sz="2800" b="1" dirty="0">
                <a:solidFill>
                  <a:srgbClr val="FF0000"/>
                </a:solidFill>
              </a:rPr>
              <a:t>	</a:t>
            </a:r>
            <a:r>
              <a:rPr lang="ru-RU" sz="2800" b="1" dirty="0" err="1">
                <a:solidFill>
                  <a:srgbClr val="FF0000"/>
                </a:solidFill>
              </a:rPr>
              <a:t>Мондый</a:t>
            </a:r>
            <a:r>
              <a:rPr lang="ru-RU" sz="2800" b="1" dirty="0">
                <a:solidFill>
                  <a:srgbClr val="FF0000"/>
                </a:solidFill>
              </a:rPr>
              <a:t> </a:t>
            </a:r>
            <a:r>
              <a:rPr lang="ru-RU" sz="2800" b="1" dirty="0" err="1">
                <a:solidFill>
                  <a:srgbClr val="FF0000"/>
                </a:solidFill>
              </a:rPr>
              <a:t>мәхшәрне</a:t>
            </a:r>
            <a:r>
              <a:rPr lang="ru-RU" sz="2800" b="1" dirty="0">
                <a:solidFill>
                  <a:srgbClr val="FF0000"/>
                </a:solidFill>
              </a:rPr>
              <a:t> </a:t>
            </a:r>
            <a:r>
              <a:rPr lang="ru-RU" sz="2800" b="1" dirty="0" err="1">
                <a:solidFill>
                  <a:srgbClr val="FF0000"/>
                </a:solidFill>
              </a:rPr>
              <a:t>син</a:t>
            </a:r>
            <a:endParaRPr lang="ru-RU" sz="2800" b="1" dirty="0">
              <a:solidFill>
                <a:srgbClr val="FF0000"/>
              </a:solidFill>
            </a:endParaRPr>
          </a:p>
          <a:p>
            <a:r>
              <a:rPr lang="ru-RU" sz="2800" b="1" dirty="0">
                <a:solidFill>
                  <a:srgbClr val="FF0000"/>
                </a:solidFill>
              </a:rPr>
              <a:t>	</a:t>
            </a:r>
            <a:r>
              <a:rPr lang="ru-RU" sz="2800" b="1" dirty="0" err="1">
                <a:solidFill>
                  <a:srgbClr val="FF0000"/>
                </a:solidFill>
              </a:rPr>
              <a:t>Күргән</a:t>
            </a:r>
            <a:r>
              <a:rPr lang="ru-RU" sz="2800" b="1" dirty="0">
                <a:solidFill>
                  <a:srgbClr val="FF0000"/>
                </a:solidFill>
              </a:rPr>
              <a:t> </a:t>
            </a:r>
            <a:r>
              <a:rPr lang="ru-RU" sz="2800" b="1" dirty="0" err="1">
                <a:solidFill>
                  <a:srgbClr val="FF0000"/>
                </a:solidFill>
              </a:rPr>
              <a:t>идеңмени</a:t>
            </a:r>
            <a:r>
              <a:rPr lang="ru-RU" sz="2800" b="1" dirty="0">
                <a:solidFill>
                  <a:srgbClr val="FF0000"/>
                </a:solidFill>
              </a:rPr>
              <a:t> </a:t>
            </a:r>
            <a:r>
              <a:rPr lang="ru-RU" sz="2800" b="1" dirty="0" err="1">
                <a:solidFill>
                  <a:srgbClr val="FF0000"/>
                </a:solidFill>
              </a:rPr>
              <a:t>моңарчы</a:t>
            </a:r>
            <a:r>
              <a:rPr lang="ru-RU" sz="2800" b="1" dirty="0">
                <a:solidFill>
                  <a:srgbClr val="FF0000"/>
                </a:solidFill>
              </a:rPr>
              <a:t>?!</a:t>
            </a:r>
          </a:p>
          <a:p>
            <a:r>
              <a:rPr lang="ru-RU" sz="2800" b="1" dirty="0">
                <a:solidFill>
                  <a:srgbClr val="FF0000"/>
                </a:solidFill>
              </a:rPr>
              <a:t>	</a:t>
            </a:r>
            <a:r>
              <a:rPr lang="ru-RU" sz="2800" b="1" dirty="0" err="1">
                <a:solidFill>
                  <a:srgbClr val="FF0000"/>
                </a:solidFill>
              </a:rPr>
              <a:t>Күкрәгеңне</a:t>
            </a:r>
            <a:r>
              <a:rPr lang="ru-RU" sz="2800" b="1" dirty="0">
                <a:solidFill>
                  <a:srgbClr val="FF0000"/>
                </a:solidFill>
              </a:rPr>
              <a:t> </a:t>
            </a:r>
            <a:r>
              <a:rPr lang="ru-RU" sz="2800" b="1" dirty="0" err="1">
                <a:solidFill>
                  <a:srgbClr val="FF0000"/>
                </a:solidFill>
              </a:rPr>
              <a:t>сыер</a:t>
            </a:r>
            <a:r>
              <a:rPr lang="ru-RU" sz="2800" b="1" dirty="0">
                <a:solidFill>
                  <a:srgbClr val="FF0000"/>
                </a:solidFill>
              </a:rPr>
              <a:t>, </a:t>
            </a:r>
            <a:r>
              <a:rPr lang="ru-RU" sz="2800" b="1" dirty="0" err="1">
                <a:solidFill>
                  <a:srgbClr val="FF0000"/>
                </a:solidFill>
              </a:rPr>
              <a:t>үгез</a:t>
            </a:r>
            <a:r>
              <a:rPr lang="ru-RU" sz="2800" b="1" dirty="0">
                <a:solidFill>
                  <a:srgbClr val="FF0000"/>
                </a:solidFill>
              </a:rPr>
              <a:t> </a:t>
            </a:r>
            <a:r>
              <a:rPr lang="ru-RU" sz="2800" b="1" dirty="0" err="1">
                <a:solidFill>
                  <a:srgbClr val="FF0000"/>
                </a:solidFill>
              </a:rPr>
              <a:t>җигеп</a:t>
            </a:r>
            <a:endParaRPr lang="ru-RU" sz="2800" b="1" dirty="0">
              <a:solidFill>
                <a:srgbClr val="FF0000"/>
              </a:solidFill>
            </a:endParaRPr>
          </a:p>
          <a:p>
            <a:r>
              <a:rPr lang="ru-RU" sz="2800" b="1" dirty="0">
                <a:solidFill>
                  <a:srgbClr val="FF0000"/>
                </a:solidFill>
              </a:rPr>
              <a:t>	Тол </a:t>
            </a:r>
            <a:r>
              <a:rPr lang="ru-RU" sz="2800" b="1" dirty="0" err="1">
                <a:solidFill>
                  <a:srgbClr val="FF0000"/>
                </a:solidFill>
              </a:rPr>
              <a:t>хатыннар</a:t>
            </a:r>
            <a:r>
              <a:rPr lang="ru-RU" sz="2800" b="1" dirty="0">
                <a:solidFill>
                  <a:srgbClr val="FF0000"/>
                </a:solidFill>
              </a:rPr>
              <a:t>, </a:t>
            </a:r>
            <a:r>
              <a:rPr lang="ru-RU" sz="2800" b="1" dirty="0" err="1">
                <a:solidFill>
                  <a:srgbClr val="FF0000"/>
                </a:solidFill>
              </a:rPr>
              <a:t>картлар</a:t>
            </a:r>
            <a:r>
              <a:rPr lang="ru-RU" sz="2800" b="1" dirty="0">
                <a:solidFill>
                  <a:srgbClr val="FF0000"/>
                </a:solidFill>
              </a:rPr>
              <a:t> </a:t>
            </a:r>
            <a:r>
              <a:rPr lang="ru-RU" sz="2800" b="1" dirty="0" err="1">
                <a:solidFill>
                  <a:srgbClr val="FF0000"/>
                </a:solidFill>
              </a:rPr>
              <a:t>ермачлый</a:t>
            </a:r>
            <a:r>
              <a:rPr lang="ru-RU" sz="2800" b="1" dirty="0">
                <a:solidFill>
                  <a:srgbClr val="FF0000"/>
                </a:solidFill>
              </a:rPr>
              <a:t>!</a:t>
            </a:r>
          </a:p>
          <a:p>
            <a:r>
              <a:rPr lang="ru-RU" sz="2800" b="1" dirty="0" err="1">
                <a:solidFill>
                  <a:srgbClr val="FF0000"/>
                </a:solidFill>
              </a:rPr>
              <a:t>Хәлсезләнгән</a:t>
            </a:r>
            <a:r>
              <a:rPr lang="ru-RU" sz="2800" b="1" dirty="0">
                <a:solidFill>
                  <a:srgbClr val="FF0000"/>
                </a:solidFill>
              </a:rPr>
              <a:t> </a:t>
            </a:r>
            <a:r>
              <a:rPr lang="ru-RU" sz="2800" b="1" dirty="0" err="1">
                <a:solidFill>
                  <a:srgbClr val="FF0000"/>
                </a:solidFill>
              </a:rPr>
              <a:t>куллар</a:t>
            </a:r>
            <a:r>
              <a:rPr lang="ru-RU" sz="2800" b="1" dirty="0">
                <a:solidFill>
                  <a:srgbClr val="FF0000"/>
                </a:solidFill>
              </a:rPr>
              <a:t> </a:t>
            </a:r>
            <a:r>
              <a:rPr lang="ru-RU" sz="2800" b="1" dirty="0" err="1">
                <a:solidFill>
                  <a:srgbClr val="FF0000"/>
                </a:solidFill>
              </a:rPr>
              <a:t>көч-хәл</a:t>
            </a:r>
            <a:r>
              <a:rPr lang="ru-RU" sz="2800" b="1" dirty="0">
                <a:solidFill>
                  <a:srgbClr val="FF0000"/>
                </a:solidFill>
              </a:rPr>
              <a:t> </a:t>
            </a:r>
            <a:r>
              <a:rPr lang="ru-RU" sz="2800" b="1" dirty="0" err="1">
                <a:solidFill>
                  <a:srgbClr val="FF0000"/>
                </a:solidFill>
              </a:rPr>
              <a:t>белән</a:t>
            </a:r>
            <a:endParaRPr lang="ru-RU" sz="2800" b="1" dirty="0">
              <a:solidFill>
                <a:srgbClr val="FF0000"/>
              </a:solidFill>
            </a:endParaRPr>
          </a:p>
          <a:p>
            <a:r>
              <a:rPr lang="ru-RU" sz="2800" b="1" dirty="0" err="1">
                <a:solidFill>
                  <a:srgbClr val="FF0000"/>
                </a:solidFill>
              </a:rPr>
              <a:t>Җир</a:t>
            </a:r>
            <a:r>
              <a:rPr lang="ru-RU" sz="2800" b="1" dirty="0">
                <a:solidFill>
                  <a:srgbClr val="FF0000"/>
                </a:solidFill>
              </a:rPr>
              <a:t> </a:t>
            </a:r>
            <a:r>
              <a:rPr lang="ru-RU" sz="2800" b="1" dirty="0" err="1">
                <a:solidFill>
                  <a:srgbClr val="FF0000"/>
                </a:solidFill>
              </a:rPr>
              <a:t>куенына</a:t>
            </a:r>
            <a:r>
              <a:rPr lang="ru-RU" sz="2800" b="1" dirty="0">
                <a:solidFill>
                  <a:srgbClr val="FF0000"/>
                </a:solidFill>
              </a:rPr>
              <a:t> </a:t>
            </a:r>
            <a:r>
              <a:rPr lang="ru-RU" sz="2800" b="1" dirty="0" err="1">
                <a:solidFill>
                  <a:srgbClr val="FF0000"/>
                </a:solidFill>
              </a:rPr>
              <a:t>бөртек</a:t>
            </a:r>
            <a:r>
              <a:rPr lang="ru-RU" sz="2800" b="1" dirty="0">
                <a:solidFill>
                  <a:srgbClr val="FF0000"/>
                </a:solidFill>
              </a:rPr>
              <a:t> </a:t>
            </a:r>
            <a:r>
              <a:rPr lang="ru-RU" sz="2800" b="1" dirty="0" err="1">
                <a:solidFill>
                  <a:srgbClr val="FF0000"/>
                </a:solidFill>
              </a:rPr>
              <a:t>төшерә</a:t>
            </a:r>
            <a:r>
              <a:rPr lang="ru-RU" sz="2800" b="1" dirty="0">
                <a:solidFill>
                  <a:srgbClr val="FF0000"/>
                </a:solidFill>
              </a:rPr>
              <a:t>.</a:t>
            </a:r>
          </a:p>
          <a:p>
            <a:r>
              <a:rPr lang="ru-RU" sz="2800" b="1" dirty="0">
                <a:solidFill>
                  <a:srgbClr val="FF0000"/>
                </a:solidFill>
              </a:rPr>
              <a:t>Хат </a:t>
            </a:r>
            <a:r>
              <a:rPr lang="ru-RU" sz="2800" b="1" dirty="0" err="1">
                <a:solidFill>
                  <a:srgbClr val="FF0000"/>
                </a:solidFill>
              </a:rPr>
              <a:t>йөртүче</a:t>
            </a:r>
            <a:r>
              <a:rPr lang="ru-RU" sz="2800" b="1" dirty="0">
                <a:solidFill>
                  <a:srgbClr val="FF0000"/>
                </a:solidFill>
              </a:rPr>
              <a:t> кара </a:t>
            </a:r>
            <a:r>
              <a:rPr lang="ru-RU" sz="2800" b="1" dirty="0" err="1">
                <a:solidFill>
                  <a:srgbClr val="FF0000"/>
                </a:solidFill>
              </a:rPr>
              <a:t>кайгы</a:t>
            </a:r>
            <a:r>
              <a:rPr lang="ru-RU" sz="2800" b="1" dirty="0">
                <a:solidFill>
                  <a:srgbClr val="FF0000"/>
                </a:solidFill>
              </a:rPr>
              <a:t> </a:t>
            </a:r>
            <a:r>
              <a:rPr lang="ru-RU" sz="2800" b="1" dirty="0" err="1">
                <a:solidFill>
                  <a:srgbClr val="FF0000"/>
                </a:solidFill>
              </a:rPr>
              <a:t>ташый</a:t>
            </a:r>
            <a:r>
              <a:rPr lang="ru-RU" sz="2800" b="1" dirty="0">
                <a:solidFill>
                  <a:srgbClr val="FF0000"/>
                </a:solidFill>
              </a:rPr>
              <a:t>, </a:t>
            </a:r>
          </a:p>
          <a:p>
            <a:r>
              <a:rPr lang="ru-RU" sz="2800" b="1" dirty="0" err="1">
                <a:solidFill>
                  <a:srgbClr val="FF0000"/>
                </a:solidFill>
              </a:rPr>
              <a:t>Хәсрәт</a:t>
            </a:r>
            <a:r>
              <a:rPr lang="ru-RU" sz="2800" b="1" dirty="0">
                <a:solidFill>
                  <a:srgbClr val="FF0000"/>
                </a:solidFill>
              </a:rPr>
              <a:t> </a:t>
            </a:r>
            <a:r>
              <a:rPr lang="ru-RU" sz="2800" b="1" dirty="0" err="1">
                <a:solidFill>
                  <a:srgbClr val="FF0000"/>
                </a:solidFill>
              </a:rPr>
              <a:t>өстәп</a:t>
            </a:r>
            <a:r>
              <a:rPr lang="ru-RU" sz="2800" b="1" dirty="0">
                <a:solidFill>
                  <a:srgbClr val="FF0000"/>
                </a:solidFill>
              </a:rPr>
              <a:t> </a:t>
            </a:r>
            <a:r>
              <a:rPr lang="ru-RU" sz="2800" b="1" dirty="0" err="1">
                <a:solidFill>
                  <a:srgbClr val="FF0000"/>
                </a:solidFill>
              </a:rPr>
              <a:t>хәсрәт</a:t>
            </a:r>
            <a:r>
              <a:rPr lang="ru-RU" sz="2800" b="1" dirty="0">
                <a:solidFill>
                  <a:srgbClr val="FF0000"/>
                </a:solidFill>
              </a:rPr>
              <a:t> </a:t>
            </a:r>
            <a:r>
              <a:rPr lang="ru-RU" sz="2800" b="1" dirty="0" err="1">
                <a:solidFill>
                  <a:srgbClr val="FF0000"/>
                </a:solidFill>
              </a:rPr>
              <a:t>өстенә</a:t>
            </a:r>
            <a:endParaRPr lang="ru-RU" sz="2800" b="1" dirty="0">
              <a:solidFill>
                <a:srgbClr val="FF0000"/>
              </a:solidFill>
            </a:endParaRPr>
          </a:p>
        </p:txBody>
      </p:sp>
    </p:spTree>
    <p:extLst>
      <p:ext uri="{BB962C8B-B14F-4D97-AF65-F5344CB8AC3E}">
        <p14:creationId xmlns:p14="http://schemas.microsoft.com/office/powerpoint/2010/main" val="31126413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695699" y="933450"/>
            <a:ext cx="2527679" cy="584775"/>
          </a:xfrm>
          <a:prstGeom prst="rect">
            <a:avLst/>
          </a:prstGeom>
          <a:noFill/>
        </p:spPr>
        <p:txBody>
          <a:bodyPr wrap="square" rtlCol="0">
            <a:spAutoFit/>
          </a:bodyPr>
          <a:lstStyle/>
          <a:p>
            <a:r>
              <a:rPr lang="tt-RU" sz="3200" b="1" dirty="0" smtClean="0">
                <a:solidFill>
                  <a:srgbClr val="FF0000"/>
                </a:solidFill>
              </a:rPr>
              <a:t>Басуларда</a:t>
            </a:r>
            <a:endParaRPr lang="ru-RU" sz="3200" b="1" dirty="0">
              <a:solidFill>
                <a:srgbClr val="FF0000"/>
              </a:solidFill>
            </a:endParaRPr>
          </a:p>
        </p:txBody>
      </p:sp>
    </p:spTree>
    <p:extLst>
      <p:ext uri="{BB962C8B-B14F-4D97-AF65-F5344CB8AC3E}">
        <p14:creationId xmlns:p14="http://schemas.microsoft.com/office/powerpoint/2010/main" val="1861161720"/>
      </p:ext>
    </p:extLst>
  </p:cSld>
  <p:clrMapOvr>
    <a:masterClrMapping/>
  </p:clrMapOvr>
  <p:transition advClick="0" advTm="15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3081" y="4203511"/>
            <a:ext cx="3398292" cy="1569660"/>
          </a:xfrm>
          <a:prstGeom prst="rect">
            <a:avLst/>
          </a:prstGeom>
          <a:noFill/>
        </p:spPr>
        <p:txBody>
          <a:bodyPr wrap="square" rtlCol="0">
            <a:spAutoFit/>
          </a:bodyPr>
          <a:lstStyle/>
          <a:p>
            <a:r>
              <a:rPr lang="ru-RU" sz="3200" dirty="0" err="1" smtClean="0">
                <a:solidFill>
                  <a:srgbClr val="FF0000"/>
                </a:solidFill>
              </a:rPr>
              <a:t>Танклар</a:t>
            </a:r>
            <a:r>
              <a:rPr lang="ru-RU" sz="3200" dirty="0" smtClean="0">
                <a:solidFill>
                  <a:srgbClr val="FF0000"/>
                </a:solidFill>
              </a:rPr>
              <a:t> </a:t>
            </a:r>
            <a:r>
              <a:rPr lang="tt-RU" sz="3200" dirty="0" smtClean="0">
                <a:solidFill>
                  <a:srgbClr val="FF0000"/>
                </a:solidFill>
              </a:rPr>
              <a:t>үтмәсен өчен чокыр казыйлар</a:t>
            </a:r>
            <a:endParaRPr lang="ru-RU" sz="3200" dirty="0">
              <a:solidFill>
                <a:srgbClr val="FF0000"/>
              </a:solidFill>
            </a:endParaRPr>
          </a:p>
        </p:txBody>
      </p:sp>
    </p:spTree>
    <p:extLst>
      <p:ext uri="{BB962C8B-B14F-4D97-AF65-F5344CB8AC3E}">
        <p14:creationId xmlns:p14="http://schemas.microsoft.com/office/powerpoint/2010/main" val="971405334"/>
      </p:ext>
    </p:extLst>
  </p:cSld>
  <p:clrMapOvr>
    <a:masterClrMapping/>
  </p:clrMapOvr>
  <p:transition advClick="0" advTm="11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73" y="95534"/>
            <a:ext cx="4244454" cy="349697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1307" y="3860800"/>
            <a:ext cx="4162569" cy="284025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1308" y="95534"/>
            <a:ext cx="4162568" cy="349697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772" y="3860800"/>
            <a:ext cx="4244455" cy="284025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178599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63" name="Text Box 2"/>
          <p:cNvSpPr txBox="1">
            <a:spLocks noChangeArrowheads="1"/>
          </p:cNvSpPr>
          <p:nvPr/>
        </p:nvSpPr>
        <p:spPr bwMode="auto">
          <a:xfrm>
            <a:off x="457200" y="111741"/>
            <a:ext cx="8229600" cy="11788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46800" rIns="45720" bIns="46800" anchor="ctr"/>
          <a:lstStyle>
            <a:lvl1pPr eaLnBrk="0" hangingPunct="0">
              <a:spcBef>
                <a:spcPts val="7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000">
                <a:solidFill>
                  <a:srgbClr val="FFFFFF"/>
                </a:solidFill>
                <a:latin typeface="Arial" charset="0"/>
                <a:ea typeface="Microsoft YaHei" charset="-122"/>
              </a:defRPr>
            </a:lvl1pPr>
            <a:lvl2pPr eaLnBrk="0" hangingPunct="0">
              <a:spcBef>
                <a:spcPts val="6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600">
                <a:solidFill>
                  <a:srgbClr val="FFFFFF"/>
                </a:solidFill>
                <a:latin typeface="Arial" charset="0"/>
                <a:ea typeface="Microsoft YaHei" charset="-122"/>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FFFFFF"/>
                </a:solidFill>
                <a:latin typeface="Arial" charset="0"/>
                <a:ea typeface="Microsoft YaHei" charset="-122"/>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Arial" charset="0"/>
                <a:ea typeface="Microsoft YaHei" charset="-122"/>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Arial" charset="0"/>
                <a:ea typeface="Microsoft YaHei" charset="-122"/>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Arial" charset="0"/>
                <a:ea typeface="Microsoft YaHei" charset="-122"/>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Arial" charset="0"/>
                <a:ea typeface="Microsoft YaHei" charset="-122"/>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Arial" charset="0"/>
                <a:ea typeface="Microsoft YaHei" charset="-122"/>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Arial" charset="0"/>
                <a:ea typeface="Microsoft YaHei" charset="-122"/>
              </a:defRPr>
            </a:lvl9pPr>
          </a:lstStyle>
          <a:p>
            <a:pPr algn="ctr" defTabSz="449263" eaLnBrk="1" fontAlgn="base" hangingPunct="1">
              <a:spcBef>
                <a:spcPct val="0"/>
              </a:spcBef>
              <a:spcAft>
                <a:spcPct val="0"/>
              </a:spcAft>
              <a:buSzPct val="100000"/>
            </a:pPr>
            <a:r>
              <a:rPr lang="ru-RU" altLang="ru-RU" sz="4800" dirty="0" err="1" smtClean="0">
                <a:solidFill>
                  <a:srgbClr val="FF0000"/>
                </a:solidFill>
                <a:latin typeface="Times New Roman" pitchFamily="18" charset="0"/>
                <a:cs typeface="Times New Roman" pitchFamily="18" charset="0"/>
              </a:rPr>
              <a:t>Фермаларда</a:t>
            </a:r>
            <a:endParaRPr lang="ru-RU" altLang="ru-RU" sz="4800" dirty="0" smtClean="0">
              <a:solidFill>
                <a:srgbClr val="FF0000"/>
              </a:solidFill>
              <a:latin typeface="Times New Roman" pitchFamily="18" charset="0"/>
              <a:cs typeface="Times New Roman" pitchFamily="18" charset="0"/>
            </a:endParaRPr>
          </a:p>
        </p:txBody>
      </p:sp>
      <p:sp>
        <p:nvSpPr>
          <p:cNvPr id="2" name="Прямоугольник 1"/>
          <p:cNvSpPr/>
          <p:nvPr/>
        </p:nvSpPr>
        <p:spPr>
          <a:xfrm>
            <a:off x="320722" y="3170030"/>
            <a:ext cx="4572000" cy="3416320"/>
          </a:xfrm>
          <a:prstGeom prst="rect">
            <a:avLst/>
          </a:prstGeom>
        </p:spPr>
        <p:txBody>
          <a:bodyPr>
            <a:spAutoFit/>
          </a:bodyPr>
          <a:lstStyle/>
          <a:p>
            <a:pPr>
              <a:lnSpc>
                <a:spcPct val="150000"/>
              </a:lnSpc>
            </a:pPr>
            <a:r>
              <a:rPr lang="ru-RU" sz="2400" b="1" dirty="0" err="1">
                <a:solidFill>
                  <a:srgbClr val="FF0000"/>
                </a:solidFill>
              </a:rPr>
              <a:t>Кулларына</a:t>
            </a:r>
            <a:r>
              <a:rPr lang="ru-RU" sz="2400" b="1" dirty="0">
                <a:solidFill>
                  <a:srgbClr val="FF0000"/>
                </a:solidFill>
              </a:rPr>
              <a:t> </a:t>
            </a:r>
            <a:r>
              <a:rPr lang="ru-RU" sz="2400" b="1" dirty="0" err="1">
                <a:solidFill>
                  <a:srgbClr val="FF0000"/>
                </a:solidFill>
              </a:rPr>
              <a:t>дәфтәр-каләм</a:t>
            </a:r>
            <a:r>
              <a:rPr lang="ru-RU" sz="2400" b="1" dirty="0">
                <a:solidFill>
                  <a:srgbClr val="FF0000"/>
                </a:solidFill>
              </a:rPr>
              <a:t> </a:t>
            </a:r>
            <a:r>
              <a:rPr lang="ru-RU" sz="2400" b="1" dirty="0" err="1">
                <a:solidFill>
                  <a:srgbClr val="FF0000"/>
                </a:solidFill>
              </a:rPr>
              <a:t>түгел</a:t>
            </a:r>
            <a:r>
              <a:rPr lang="ru-RU" sz="2400" b="1" dirty="0">
                <a:solidFill>
                  <a:srgbClr val="FF0000"/>
                </a:solidFill>
              </a:rPr>
              <a:t>,</a:t>
            </a:r>
          </a:p>
          <a:p>
            <a:pPr>
              <a:lnSpc>
                <a:spcPct val="150000"/>
              </a:lnSpc>
            </a:pPr>
            <a:r>
              <a:rPr lang="ru-RU" sz="2400" b="1" dirty="0" err="1">
                <a:solidFill>
                  <a:srgbClr val="FF0000"/>
                </a:solidFill>
              </a:rPr>
              <a:t>Сәнәк-көрәк</a:t>
            </a:r>
            <a:r>
              <a:rPr lang="ru-RU" sz="2400" b="1" dirty="0">
                <a:solidFill>
                  <a:srgbClr val="FF0000"/>
                </a:solidFill>
              </a:rPr>
              <a:t> </a:t>
            </a:r>
            <a:r>
              <a:rPr lang="ru-RU" sz="2400" b="1" dirty="0" err="1">
                <a:solidFill>
                  <a:srgbClr val="FF0000"/>
                </a:solidFill>
              </a:rPr>
              <a:t>алды</a:t>
            </a:r>
            <a:r>
              <a:rPr lang="ru-RU" sz="2400" b="1" dirty="0">
                <a:solidFill>
                  <a:srgbClr val="FF0000"/>
                </a:solidFill>
              </a:rPr>
              <a:t> </a:t>
            </a:r>
            <a:r>
              <a:rPr lang="ru-RU" sz="2400" b="1" dirty="0" err="1">
                <a:solidFill>
                  <a:srgbClr val="FF0000"/>
                </a:solidFill>
              </a:rPr>
              <a:t>балалар</a:t>
            </a:r>
            <a:r>
              <a:rPr lang="ru-RU" sz="2400" b="1" dirty="0">
                <a:solidFill>
                  <a:srgbClr val="FF0000"/>
                </a:solidFill>
              </a:rPr>
              <a:t>.</a:t>
            </a:r>
          </a:p>
          <a:p>
            <a:pPr>
              <a:lnSpc>
                <a:spcPct val="150000"/>
              </a:lnSpc>
            </a:pPr>
            <a:r>
              <a:rPr lang="ru-RU" sz="2400" b="1" dirty="0" err="1">
                <a:solidFill>
                  <a:srgbClr val="FF0000"/>
                </a:solidFill>
              </a:rPr>
              <a:t>Алар</a:t>
            </a:r>
            <a:r>
              <a:rPr lang="ru-RU" sz="2400" b="1" dirty="0">
                <a:solidFill>
                  <a:srgbClr val="FF0000"/>
                </a:solidFill>
              </a:rPr>
              <a:t> </a:t>
            </a:r>
            <a:r>
              <a:rPr lang="ru-RU" sz="2400" b="1" dirty="0" err="1">
                <a:solidFill>
                  <a:srgbClr val="FF0000"/>
                </a:solidFill>
              </a:rPr>
              <a:t>хәзер</a:t>
            </a:r>
            <a:r>
              <a:rPr lang="ru-RU" sz="2400" b="1" dirty="0">
                <a:solidFill>
                  <a:srgbClr val="FF0000"/>
                </a:solidFill>
              </a:rPr>
              <a:t> </a:t>
            </a:r>
            <a:r>
              <a:rPr lang="ru-RU" sz="2400" b="1" dirty="0" err="1">
                <a:solidFill>
                  <a:srgbClr val="FF0000"/>
                </a:solidFill>
              </a:rPr>
              <a:t>әтиләре</a:t>
            </a:r>
            <a:r>
              <a:rPr lang="ru-RU" sz="2400" b="1" dirty="0">
                <a:solidFill>
                  <a:srgbClr val="FF0000"/>
                </a:solidFill>
              </a:rPr>
              <a:t> </a:t>
            </a:r>
            <a:r>
              <a:rPr lang="ru-RU" sz="2400" b="1" dirty="0" err="1">
                <a:solidFill>
                  <a:srgbClr val="FF0000"/>
                </a:solidFill>
              </a:rPr>
              <a:t>өчен</a:t>
            </a:r>
            <a:endParaRPr lang="ru-RU" sz="2400" b="1" dirty="0">
              <a:solidFill>
                <a:srgbClr val="FF0000"/>
              </a:solidFill>
            </a:endParaRPr>
          </a:p>
          <a:p>
            <a:pPr>
              <a:lnSpc>
                <a:spcPct val="150000"/>
              </a:lnSpc>
            </a:pPr>
            <a:r>
              <a:rPr lang="ru-RU" sz="2400" b="1" dirty="0" err="1">
                <a:solidFill>
                  <a:srgbClr val="FF0000"/>
                </a:solidFill>
              </a:rPr>
              <a:t>Тормыш</a:t>
            </a:r>
            <a:r>
              <a:rPr lang="ru-RU" sz="2400" b="1" dirty="0">
                <a:solidFill>
                  <a:srgbClr val="FF0000"/>
                </a:solidFill>
              </a:rPr>
              <a:t> </a:t>
            </a:r>
            <a:r>
              <a:rPr lang="ru-RU" sz="2400" b="1" dirty="0" err="1">
                <a:solidFill>
                  <a:srgbClr val="FF0000"/>
                </a:solidFill>
              </a:rPr>
              <a:t>йөген</a:t>
            </a:r>
            <a:r>
              <a:rPr lang="ru-RU" sz="2400" b="1" dirty="0">
                <a:solidFill>
                  <a:srgbClr val="FF0000"/>
                </a:solidFill>
              </a:rPr>
              <a:t> </a:t>
            </a:r>
            <a:r>
              <a:rPr lang="ru-RU" sz="2400" b="1" dirty="0" err="1">
                <a:solidFill>
                  <a:srgbClr val="FF0000"/>
                </a:solidFill>
              </a:rPr>
              <a:t>тартып</a:t>
            </a:r>
            <a:r>
              <a:rPr lang="ru-RU" sz="2400" b="1" dirty="0">
                <a:solidFill>
                  <a:srgbClr val="FF0000"/>
                </a:solidFill>
              </a:rPr>
              <a:t> </a:t>
            </a:r>
            <a:r>
              <a:rPr lang="ru-RU" sz="2400" b="1" dirty="0" err="1">
                <a:solidFill>
                  <a:srgbClr val="FF0000"/>
                </a:solidFill>
              </a:rPr>
              <a:t>баралар</a:t>
            </a:r>
            <a:r>
              <a:rPr lang="ru-RU" sz="2400" dirty="0">
                <a:solidFill>
                  <a:srgbClr val="FF0000"/>
                </a:solidFill>
              </a:rPr>
              <a:t>.</a:t>
            </a:r>
          </a:p>
        </p:txBody>
      </p:sp>
    </p:spTree>
    <p:extLst>
      <p:ext uri="{BB962C8B-B14F-4D97-AF65-F5344CB8AC3E}">
        <p14:creationId xmlns:p14="http://schemas.microsoft.com/office/powerpoint/2010/main" val="165258341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3" name="Прямоугольник 2"/>
          <p:cNvSpPr/>
          <p:nvPr/>
        </p:nvSpPr>
        <p:spPr>
          <a:xfrm>
            <a:off x="3389869" y="1749469"/>
            <a:ext cx="4707925" cy="2862322"/>
          </a:xfrm>
          <a:prstGeom prst="rect">
            <a:avLst/>
          </a:prstGeom>
        </p:spPr>
        <p:txBody>
          <a:bodyPr wrap="square">
            <a:spAutoFit/>
          </a:bodyPr>
          <a:lstStyle/>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пункт первый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второй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третий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четвертый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пятый презентации</a:t>
            </a:r>
          </a:p>
        </p:txBody>
      </p:sp>
      <p:pic>
        <p:nvPicPr>
          <p:cNvPr id="6" name="Рисунок 6" descr="29c85b9c962c.gif"/>
          <p:cNvPicPr>
            <a:picLocks noChangeAspect="1"/>
          </p:cNvPicPr>
          <p:nvPr/>
        </p:nvPicPr>
        <p:blipFill>
          <a:blip r:embed="rId3">
            <a:lum bright="4000" contrast="-18000"/>
            <a:extLst>
              <a:ext uri="{28A0092B-C50C-407E-A947-70E740481C1C}">
                <a14:useLocalDpi xmlns:a14="http://schemas.microsoft.com/office/drawing/2010/main" val="0"/>
              </a:ext>
            </a:extLst>
          </a:blip>
          <a:srcRect/>
          <a:stretch>
            <a:fillRect/>
          </a:stretch>
        </p:blipFill>
        <p:spPr bwMode="auto">
          <a:xfrm>
            <a:off x="2031"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1173707" y="464024"/>
            <a:ext cx="7478973" cy="5262979"/>
          </a:xfrm>
          <a:prstGeom prst="rect">
            <a:avLst/>
          </a:prstGeom>
        </p:spPr>
        <p:txBody>
          <a:bodyPr wrap="square">
            <a:spAutoFit/>
          </a:bodyPr>
          <a:lstStyle/>
          <a:p>
            <a:r>
              <a:rPr lang="ru-RU" sz="2800" b="1" dirty="0" err="1">
                <a:solidFill>
                  <a:srgbClr val="FF0000"/>
                </a:solidFill>
              </a:rPr>
              <a:t>Җир</a:t>
            </a:r>
            <a:r>
              <a:rPr lang="ru-RU" sz="2800" b="1" dirty="0">
                <a:solidFill>
                  <a:srgbClr val="FF0000"/>
                </a:solidFill>
              </a:rPr>
              <a:t> </a:t>
            </a:r>
            <a:r>
              <a:rPr lang="ru-RU" sz="2800" b="1" dirty="0" err="1">
                <a:solidFill>
                  <a:srgbClr val="FF0000"/>
                </a:solidFill>
              </a:rPr>
              <a:t>буйлап</a:t>
            </a:r>
            <a:r>
              <a:rPr lang="ru-RU" sz="2800" b="1" dirty="0">
                <a:solidFill>
                  <a:srgbClr val="FF0000"/>
                </a:solidFill>
              </a:rPr>
              <a:t> </a:t>
            </a:r>
            <a:r>
              <a:rPr lang="ru-RU" sz="2800" b="1" dirty="0" err="1">
                <a:solidFill>
                  <a:srgbClr val="FF0000"/>
                </a:solidFill>
              </a:rPr>
              <a:t>йөри</a:t>
            </a:r>
            <a:r>
              <a:rPr lang="ru-RU" sz="2800" b="1" dirty="0">
                <a:solidFill>
                  <a:srgbClr val="FF0000"/>
                </a:solidFill>
              </a:rPr>
              <a:t> </a:t>
            </a:r>
            <a:r>
              <a:rPr lang="ru-RU" sz="2800" b="1" dirty="0" err="1">
                <a:solidFill>
                  <a:srgbClr val="FF0000"/>
                </a:solidFill>
              </a:rPr>
              <a:t>җыр</a:t>
            </a:r>
            <a:r>
              <a:rPr lang="ru-RU" sz="2800" b="1" dirty="0">
                <a:solidFill>
                  <a:srgbClr val="FF0000"/>
                </a:solidFill>
              </a:rPr>
              <a:t>, легенда,</a:t>
            </a:r>
          </a:p>
          <a:p>
            <a:r>
              <a:rPr lang="ru-RU" sz="2800" b="1" dirty="0" err="1">
                <a:solidFill>
                  <a:srgbClr val="FF0000"/>
                </a:solidFill>
              </a:rPr>
              <a:t>Тынычлык</a:t>
            </a:r>
            <a:r>
              <a:rPr lang="ru-RU" sz="2800" b="1" dirty="0">
                <a:solidFill>
                  <a:srgbClr val="FF0000"/>
                </a:solidFill>
              </a:rPr>
              <a:t> </a:t>
            </a:r>
            <a:r>
              <a:rPr lang="ru-RU" sz="2800" b="1" dirty="0" err="1">
                <a:solidFill>
                  <a:srgbClr val="FF0000"/>
                </a:solidFill>
              </a:rPr>
              <a:t>сагына</a:t>
            </a:r>
            <a:r>
              <a:rPr lang="ru-RU" sz="2800" b="1" dirty="0">
                <a:solidFill>
                  <a:srgbClr val="FF0000"/>
                </a:solidFill>
              </a:rPr>
              <a:t> </a:t>
            </a:r>
            <a:r>
              <a:rPr lang="ru-RU" sz="2800" b="1" dirty="0" err="1">
                <a:solidFill>
                  <a:srgbClr val="FF0000"/>
                </a:solidFill>
              </a:rPr>
              <a:t>һәйкәлләр</a:t>
            </a:r>
            <a:r>
              <a:rPr lang="ru-RU" sz="2800" b="1" dirty="0">
                <a:solidFill>
                  <a:srgbClr val="FF0000"/>
                </a:solidFill>
              </a:rPr>
              <a:t> </a:t>
            </a:r>
            <a:r>
              <a:rPr lang="ru-RU" sz="2800" b="1" dirty="0" err="1">
                <a:solidFill>
                  <a:srgbClr val="FF0000"/>
                </a:solidFill>
              </a:rPr>
              <a:t>басканнар</a:t>
            </a:r>
            <a:r>
              <a:rPr lang="ru-RU" sz="2800" b="1" dirty="0">
                <a:solidFill>
                  <a:srgbClr val="FF0000"/>
                </a:solidFill>
              </a:rPr>
              <a:t>.</a:t>
            </a:r>
          </a:p>
          <a:p>
            <a:r>
              <a:rPr lang="ru-RU" sz="2800" b="1" dirty="0" err="1">
                <a:solidFill>
                  <a:srgbClr val="FF0000"/>
                </a:solidFill>
              </a:rPr>
              <a:t>Карагыз</a:t>
            </a:r>
            <a:r>
              <a:rPr lang="ru-RU" sz="2800" b="1" dirty="0">
                <a:solidFill>
                  <a:srgbClr val="FF0000"/>
                </a:solidFill>
              </a:rPr>
              <a:t> </a:t>
            </a:r>
            <a:r>
              <a:rPr lang="ru-RU" sz="2800" b="1" dirty="0" err="1">
                <a:solidFill>
                  <a:srgbClr val="FF0000"/>
                </a:solidFill>
              </a:rPr>
              <a:t>һәйкәлгә</a:t>
            </a:r>
            <a:r>
              <a:rPr lang="ru-RU" sz="2800" b="1" dirty="0">
                <a:solidFill>
                  <a:srgbClr val="FF0000"/>
                </a:solidFill>
              </a:rPr>
              <a:t>, </a:t>
            </a:r>
            <a:r>
              <a:rPr lang="ru-RU" sz="2800" b="1" dirty="0" err="1">
                <a:solidFill>
                  <a:srgbClr val="FF0000"/>
                </a:solidFill>
              </a:rPr>
              <a:t>чәчәкләр</a:t>
            </a:r>
            <a:r>
              <a:rPr lang="ru-RU" sz="2800" b="1" dirty="0">
                <a:solidFill>
                  <a:srgbClr val="FF0000"/>
                </a:solidFill>
              </a:rPr>
              <a:t> </a:t>
            </a:r>
            <a:r>
              <a:rPr lang="ru-RU" sz="2800" b="1" dirty="0" err="1">
                <a:solidFill>
                  <a:srgbClr val="FF0000"/>
                </a:solidFill>
              </a:rPr>
              <a:t>сүз</a:t>
            </a:r>
            <a:r>
              <a:rPr lang="ru-RU" sz="2800" b="1" dirty="0">
                <a:solidFill>
                  <a:srgbClr val="FF0000"/>
                </a:solidFill>
              </a:rPr>
              <a:t> </a:t>
            </a:r>
            <a:r>
              <a:rPr lang="ru-RU" sz="2800" b="1" dirty="0" err="1">
                <a:solidFill>
                  <a:srgbClr val="FF0000"/>
                </a:solidFill>
              </a:rPr>
              <a:t>алган</a:t>
            </a:r>
            <a:r>
              <a:rPr lang="ru-RU" sz="2800" b="1" dirty="0">
                <a:solidFill>
                  <a:srgbClr val="FF0000"/>
                </a:solidFill>
              </a:rPr>
              <a:t>,</a:t>
            </a:r>
          </a:p>
          <a:p>
            <a:r>
              <a:rPr lang="ru-RU" sz="2800" b="1" dirty="0" err="1">
                <a:solidFill>
                  <a:srgbClr val="FF0000"/>
                </a:solidFill>
              </a:rPr>
              <a:t>Аларның</a:t>
            </a:r>
            <a:r>
              <a:rPr lang="ru-RU" sz="2800" b="1" dirty="0">
                <a:solidFill>
                  <a:srgbClr val="FF0000"/>
                </a:solidFill>
              </a:rPr>
              <a:t> </a:t>
            </a:r>
            <a:r>
              <a:rPr lang="ru-RU" sz="2800" b="1" dirty="0" err="1">
                <a:solidFill>
                  <a:srgbClr val="FF0000"/>
                </a:solidFill>
              </a:rPr>
              <a:t>керфеге</a:t>
            </a:r>
            <a:r>
              <a:rPr lang="ru-RU" sz="2800" b="1" dirty="0">
                <a:solidFill>
                  <a:srgbClr val="FF0000"/>
                </a:solidFill>
              </a:rPr>
              <a:t> ал </a:t>
            </a:r>
            <a:r>
              <a:rPr lang="ru-RU" sz="2800" b="1" dirty="0" err="1">
                <a:solidFill>
                  <a:srgbClr val="FF0000"/>
                </a:solidFill>
              </a:rPr>
              <a:t>канга</a:t>
            </a:r>
            <a:r>
              <a:rPr lang="ru-RU" sz="2800" b="1" dirty="0">
                <a:solidFill>
                  <a:srgbClr val="FF0000"/>
                </a:solidFill>
              </a:rPr>
              <a:t> </a:t>
            </a:r>
            <a:r>
              <a:rPr lang="ru-RU" sz="2800" b="1" dirty="0" err="1">
                <a:solidFill>
                  <a:srgbClr val="FF0000"/>
                </a:solidFill>
              </a:rPr>
              <a:t>буялган</a:t>
            </a:r>
            <a:r>
              <a:rPr lang="ru-RU" sz="2800" b="1" dirty="0">
                <a:solidFill>
                  <a:srgbClr val="FF0000"/>
                </a:solidFill>
              </a:rPr>
              <a:t>.</a:t>
            </a:r>
          </a:p>
          <a:p>
            <a:endParaRPr lang="ru-RU" sz="2800" b="1" dirty="0">
              <a:solidFill>
                <a:srgbClr val="FF0000"/>
              </a:solidFill>
            </a:endParaRPr>
          </a:p>
          <a:p>
            <a:r>
              <a:rPr lang="ru-RU" sz="2800" b="1" dirty="0" err="1">
                <a:solidFill>
                  <a:srgbClr val="FF0000"/>
                </a:solidFill>
              </a:rPr>
              <a:t>Мәрмәр</a:t>
            </a:r>
            <a:r>
              <a:rPr lang="ru-RU" sz="2800" b="1" dirty="0">
                <a:solidFill>
                  <a:srgbClr val="FF0000"/>
                </a:solidFill>
              </a:rPr>
              <a:t> </a:t>
            </a:r>
            <a:r>
              <a:rPr lang="ru-RU" sz="2800" b="1" dirty="0" err="1">
                <a:solidFill>
                  <a:srgbClr val="FF0000"/>
                </a:solidFill>
              </a:rPr>
              <a:t>һәйкәлләр</a:t>
            </a:r>
            <a:r>
              <a:rPr lang="ru-RU" sz="2800" b="1" dirty="0">
                <a:solidFill>
                  <a:srgbClr val="FF0000"/>
                </a:solidFill>
              </a:rPr>
              <a:t> </a:t>
            </a:r>
            <a:r>
              <a:rPr lang="ru-RU" sz="2800" b="1" dirty="0" err="1">
                <a:solidFill>
                  <a:srgbClr val="FF0000"/>
                </a:solidFill>
              </a:rPr>
              <a:t>алдында</a:t>
            </a:r>
            <a:endParaRPr lang="ru-RU" sz="2800" b="1" dirty="0">
              <a:solidFill>
                <a:srgbClr val="FF0000"/>
              </a:solidFill>
            </a:endParaRPr>
          </a:p>
          <a:p>
            <a:r>
              <a:rPr lang="ru-RU" sz="2800" b="1" dirty="0">
                <a:solidFill>
                  <a:srgbClr val="FF0000"/>
                </a:solidFill>
              </a:rPr>
              <a:t> </a:t>
            </a:r>
            <a:r>
              <a:rPr lang="ru-RU" sz="2800" b="1" dirty="0" err="1">
                <a:solidFill>
                  <a:srgbClr val="FF0000"/>
                </a:solidFill>
              </a:rPr>
              <a:t>Пьедесталда</a:t>
            </a:r>
            <a:r>
              <a:rPr lang="ru-RU" sz="2800" b="1" dirty="0">
                <a:solidFill>
                  <a:srgbClr val="FF0000"/>
                </a:solidFill>
              </a:rPr>
              <a:t> </a:t>
            </a:r>
            <a:r>
              <a:rPr lang="ru-RU" sz="2800" b="1" dirty="0" err="1">
                <a:solidFill>
                  <a:srgbClr val="FF0000"/>
                </a:solidFill>
              </a:rPr>
              <a:t>яна</a:t>
            </a:r>
            <a:r>
              <a:rPr lang="ru-RU" sz="2800" b="1" dirty="0">
                <a:solidFill>
                  <a:srgbClr val="FF0000"/>
                </a:solidFill>
              </a:rPr>
              <a:t> </a:t>
            </a:r>
            <a:r>
              <a:rPr lang="ru-RU" sz="2800" b="1" dirty="0" err="1">
                <a:solidFill>
                  <a:srgbClr val="FF0000"/>
                </a:solidFill>
              </a:rPr>
              <a:t>утлар</a:t>
            </a:r>
            <a:r>
              <a:rPr lang="ru-RU" sz="2800" b="1" dirty="0">
                <a:solidFill>
                  <a:srgbClr val="FF0000"/>
                </a:solidFill>
              </a:rPr>
              <a:t>.</a:t>
            </a:r>
          </a:p>
          <a:p>
            <a:r>
              <a:rPr lang="ru-RU" sz="2800" b="1" dirty="0" err="1">
                <a:solidFill>
                  <a:srgbClr val="FF0000"/>
                </a:solidFill>
              </a:rPr>
              <a:t>Дөрләп</a:t>
            </a:r>
            <a:r>
              <a:rPr lang="ru-RU" sz="2800" b="1" dirty="0">
                <a:solidFill>
                  <a:srgbClr val="FF0000"/>
                </a:solidFill>
              </a:rPr>
              <a:t> </a:t>
            </a:r>
            <a:r>
              <a:rPr lang="ru-RU" sz="2800" b="1" dirty="0" err="1">
                <a:solidFill>
                  <a:srgbClr val="FF0000"/>
                </a:solidFill>
              </a:rPr>
              <a:t>яна</a:t>
            </a:r>
            <a:r>
              <a:rPr lang="ru-RU" sz="2800" b="1" dirty="0">
                <a:solidFill>
                  <a:srgbClr val="FF0000"/>
                </a:solidFill>
              </a:rPr>
              <a:t>, </a:t>
            </a:r>
            <a:r>
              <a:rPr lang="ru-RU" sz="2800" b="1" dirty="0" err="1">
                <a:solidFill>
                  <a:srgbClr val="FF0000"/>
                </a:solidFill>
              </a:rPr>
              <a:t>исәннәргә</a:t>
            </a:r>
            <a:r>
              <a:rPr lang="ru-RU" sz="2800" b="1" dirty="0">
                <a:solidFill>
                  <a:srgbClr val="FF0000"/>
                </a:solidFill>
              </a:rPr>
              <a:t> </a:t>
            </a:r>
            <a:r>
              <a:rPr lang="ru-RU" sz="2800" b="1" dirty="0" err="1">
                <a:solidFill>
                  <a:srgbClr val="FF0000"/>
                </a:solidFill>
              </a:rPr>
              <a:t>гүя</a:t>
            </a:r>
            <a:endParaRPr lang="ru-RU" sz="2800" b="1" dirty="0">
              <a:solidFill>
                <a:srgbClr val="FF0000"/>
              </a:solidFill>
            </a:endParaRPr>
          </a:p>
          <a:p>
            <a:r>
              <a:rPr lang="ru-RU" sz="2800" b="1" dirty="0" err="1">
                <a:solidFill>
                  <a:srgbClr val="FF0000"/>
                </a:solidFill>
              </a:rPr>
              <a:t>Васыять</a:t>
            </a:r>
            <a:r>
              <a:rPr lang="ru-RU" sz="2800" b="1" dirty="0">
                <a:solidFill>
                  <a:srgbClr val="FF0000"/>
                </a:solidFill>
              </a:rPr>
              <a:t> </a:t>
            </a:r>
            <a:r>
              <a:rPr lang="ru-RU" sz="2800" b="1" dirty="0" err="1">
                <a:solidFill>
                  <a:srgbClr val="FF0000"/>
                </a:solidFill>
              </a:rPr>
              <a:t>әйтә</a:t>
            </a:r>
            <a:r>
              <a:rPr lang="ru-RU" sz="2800" b="1" dirty="0">
                <a:solidFill>
                  <a:srgbClr val="FF0000"/>
                </a:solidFill>
              </a:rPr>
              <a:t> </a:t>
            </a:r>
            <a:r>
              <a:rPr lang="ru-RU" sz="2800" b="1" dirty="0" err="1">
                <a:solidFill>
                  <a:srgbClr val="FF0000"/>
                </a:solidFill>
              </a:rPr>
              <a:t>шулай</a:t>
            </a:r>
            <a:r>
              <a:rPr lang="ru-RU" sz="2800" b="1" dirty="0">
                <a:solidFill>
                  <a:srgbClr val="FF0000"/>
                </a:solidFill>
              </a:rPr>
              <a:t> </a:t>
            </a:r>
            <a:r>
              <a:rPr lang="ru-RU" sz="2800" b="1" dirty="0" err="1">
                <a:solidFill>
                  <a:srgbClr val="FF0000"/>
                </a:solidFill>
              </a:rPr>
              <a:t>корбаннар</a:t>
            </a:r>
            <a:r>
              <a:rPr lang="ru-RU" sz="2800" b="1" dirty="0">
                <a:solidFill>
                  <a:srgbClr val="FF0000"/>
                </a:solidFill>
              </a:rPr>
              <a:t>:</a:t>
            </a:r>
          </a:p>
          <a:p>
            <a:r>
              <a:rPr lang="ru-RU" sz="2800" b="1" dirty="0" err="1">
                <a:solidFill>
                  <a:srgbClr val="FF0000"/>
                </a:solidFill>
              </a:rPr>
              <a:t>Бу</a:t>
            </a:r>
            <a:r>
              <a:rPr lang="ru-RU" sz="2800" b="1" dirty="0">
                <a:solidFill>
                  <a:srgbClr val="FF0000"/>
                </a:solidFill>
              </a:rPr>
              <a:t> </a:t>
            </a:r>
            <a:r>
              <a:rPr lang="ru-RU" sz="2800" b="1" dirty="0" err="1">
                <a:solidFill>
                  <a:srgbClr val="FF0000"/>
                </a:solidFill>
              </a:rPr>
              <a:t>вәхшәт</a:t>
            </a:r>
            <a:r>
              <a:rPr lang="ru-RU" sz="2800" b="1" dirty="0">
                <a:solidFill>
                  <a:srgbClr val="FF0000"/>
                </a:solidFill>
              </a:rPr>
              <a:t> </a:t>
            </a:r>
            <a:r>
              <a:rPr lang="ru-RU" sz="2800" b="1" dirty="0" err="1">
                <a:solidFill>
                  <a:srgbClr val="FF0000"/>
                </a:solidFill>
              </a:rPr>
              <a:t>бүтән</a:t>
            </a:r>
            <a:r>
              <a:rPr lang="ru-RU" sz="2800" b="1" dirty="0">
                <a:solidFill>
                  <a:srgbClr val="FF0000"/>
                </a:solidFill>
              </a:rPr>
              <a:t> </a:t>
            </a:r>
            <a:r>
              <a:rPr lang="ru-RU" sz="2800" b="1" dirty="0" err="1">
                <a:solidFill>
                  <a:srgbClr val="FF0000"/>
                </a:solidFill>
              </a:rPr>
              <a:t>кабатланмасын</a:t>
            </a:r>
            <a:r>
              <a:rPr lang="ru-RU" sz="2800" b="1" dirty="0">
                <a:solidFill>
                  <a:srgbClr val="FF0000"/>
                </a:solidFill>
              </a:rPr>
              <a:t>,</a:t>
            </a:r>
          </a:p>
          <a:p>
            <a:r>
              <a:rPr lang="ru-RU" sz="2800" b="1" dirty="0" err="1">
                <a:solidFill>
                  <a:srgbClr val="FF0000"/>
                </a:solidFill>
              </a:rPr>
              <a:t>Тыныч</a:t>
            </a:r>
            <a:r>
              <a:rPr lang="ru-RU" sz="2800" b="1" dirty="0">
                <a:solidFill>
                  <a:srgbClr val="FF0000"/>
                </a:solidFill>
              </a:rPr>
              <a:t> </a:t>
            </a:r>
            <a:r>
              <a:rPr lang="ru-RU" sz="2800" b="1" dirty="0" err="1">
                <a:solidFill>
                  <a:srgbClr val="FF0000"/>
                </a:solidFill>
              </a:rPr>
              <a:t>булсын</a:t>
            </a:r>
            <a:r>
              <a:rPr lang="ru-RU" sz="2800" b="1" dirty="0">
                <a:solidFill>
                  <a:srgbClr val="FF0000"/>
                </a:solidFill>
              </a:rPr>
              <a:t> </a:t>
            </a:r>
            <a:r>
              <a:rPr lang="ru-RU" sz="2800" b="1" dirty="0" err="1">
                <a:solidFill>
                  <a:srgbClr val="FF0000"/>
                </a:solidFill>
              </a:rPr>
              <a:t>өчен</a:t>
            </a:r>
            <a:r>
              <a:rPr lang="ru-RU" sz="2800" b="1" dirty="0">
                <a:solidFill>
                  <a:srgbClr val="FF0000"/>
                </a:solidFill>
              </a:rPr>
              <a:t> </a:t>
            </a:r>
            <a:r>
              <a:rPr lang="ru-RU" sz="2800" b="1" dirty="0" err="1" smtClean="0">
                <a:solidFill>
                  <a:srgbClr val="FF0000"/>
                </a:solidFill>
              </a:rPr>
              <a:t>дөньялар</a:t>
            </a:r>
            <a:endParaRPr lang="ru-RU" sz="2800" b="1" dirty="0" smtClean="0">
              <a:solidFill>
                <a:srgbClr val="FF0000"/>
              </a:solidFill>
            </a:endParaRPr>
          </a:p>
          <a:p>
            <a:r>
              <a:rPr lang="ru-RU" sz="2800" b="1" dirty="0" err="1" smtClean="0">
                <a:solidFill>
                  <a:srgbClr val="FF0000"/>
                </a:solidFill>
              </a:rPr>
              <a:t>Уяу</a:t>
            </a:r>
            <a:r>
              <a:rPr lang="ru-RU" sz="2800" b="1" dirty="0" smtClean="0">
                <a:solidFill>
                  <a:srgbClr val="FF0000"/>
                </a:solidFill>
              </a:rPr>
              <a:t> </a:t>
            </a:r>
            <a:r>
              <a:rPr lang="ru-RU" sz="2800" b="1" dirty="0" err="1">
                <a:solidFill>
                  <a:srgbClr val="FF0000"/>
                </a:solidFill>
              </a:rPr>
              <a:t>булыгыз</a:t>
            </a:r>
            <a:r>
              <a:rPr lang="ru-RU" sz="2800" b="1" dirty="0">
                <a:solidFill>
                  <a:srgbClr val="FF0000"/>
                </a:solidFill>
              </a:rPr>
              <a:t>!  </a:t>
            </a:r>
            <a:r>
              <a:rPr lang="ru-RU" sz="2800" b="1" dirty="0" err="1">
                <a:solidFill>
                  <a:srgbClr val="FF0000"/>
                </a:solidFill>
              </a:rPr>
              <a:t>Уяу</a:t>
            </a:r>
            <a:r>
              <a:rPr lang="ru-RU" sz="2800" b="1" dirty="0">
                <a:solidFill>
                  <a:srgbClr val="FF0000"/>
                </a:solidFill>
              </a:rPr>
              <a:t> </a:t>
            </a:r>
            <a:r>
              <a:rPr lang="ru-RU" sz="2800" b="1" dirty="0" err="1">
                <a:solidFill>
                  <a:srgbClr val="FF0000"/>
                </a:solidFill>
              </a:rPr>
              <a:t>булыгыз</a:t>
            </a:r>
            <a:r>
              <a:rPr lang="ru-RU" sz="2800" b="1" dirty="0">
                <a:solidFill>
                  <a:srgbClr val="FF0000"/>
                </a:solidFill>
              </a:rPr>
              <a:t>, </a:t>
            </a:r>
            <a:r>
              <a:rPr lang="ru-RU" sz="2800" b="1" dirty="0" err="1">
                <a:solidFill>
                  <a:srgbClr val="FF0000"/>
                </a:solidFill>
              </a:rPr>
              <a:t>зинһар</a:t>
            </a:r>
            <a:r>
              <a:rPr lang="ru-RU" sz="2800" b="1" dirty="0">
                <a:solidFill>
                  <a:srgbClr val="FF0000"/>
                </a:solidFill>
              </a:rPr>
              <a:t> </a:t>
            </a:r>
            <a:r>
              <a:rPr lang="ru-RU" sz="2800" b="1" dirty="0" err="1">
                <a:solidFill>
                  <a:srgbClr val="FF0000"/>
                </a:solidFill>
              </a:rPr>
              <a:t>туганнар</a:t>
            </a:r>
            <a:r>
              <a:rPr lang="ru-RU" sz="2800" b="1" dirty="0">
                <a:solidFill>
                  <a:srgbClr val="FF0000"/>
                </a:solidFill>
              </a:rPr>
              <a:t>!</a:t>
            </a:r>
          </a:p>
        </p:txBody>
      </p:sp>
    </p:spTree>
    <p:extLst>
      <p:ext uri="{BB962C8B-B14F-4D97-AF65-F5344CB8AC3E}">
        <p14:creationId xmlns:p14="http://schemas.microsoft.com/office/powerpoint/2010/main" val="24311890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3" name="Прямоугольник 2"/>
          <p:cNvSpPr/>
          <p:nvPr/>
        </p:nvSpPr>
        <p:spPr>
          <a:xfrm>
            <a:off x="3389869" y="1749469"/>
            <a:ext cx="4707925" cy="2862322"/>
          </a:xfrm>
          <a:prstGeom prst="rect">
            <a:avLst/>
          </a:prstGeom>
        </p:spPr>
        <p:txBody>
          <a:bodyPr wrap="square">
            <a:spAutoFit/>
          </a:bodyPr>
          <a:lstStyle/>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пункт первый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второй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третий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четвертый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пятый презентации</a:t>
            </a:r>
          </a:p>
        </p:txBody>
      </p:sp>
      <p:pic>
        <p:nvPicPr>
          <p:cNvPr id="6" name="Рисунок 6" descr="29c85b9c962c.gif"/>
          <p:cNvPicPr>
            <a:picLocks noChangeAspect="1"/>
          </p:cNvPicPr>
          <p:nvPr/>
        </p:nvPicPr>
        <p:blipFill>
          <a:blip r:embed="rId3">
            <a:lum bright="4000" contrast="-18000"/>
            <a:extLst>
              <a:ext uri="{28A0092B-C50C-407E-A947-70E740481C1C}">
                <a14:useLocalDpi xmlns:a14="http://schemas.microsoft.com/office/drawing/2010/main" val="0"/>
              </a:ext>
            </a:extLst>
          </a:blip>
          <a:srcRect/>
          <a:stretch>
            <a:fillRect/>
          </a:stretch>
        </p:blipFill>
        <p:spPr bwMode="auto">
          <a:xfrm>
            <a:off x="2031"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G:\DCIM\100SSCAM\SDC1395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1" y="0"/>
            <a:ext cx="767715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193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3" name="Прямоугольник 2"/>
          <p:cNvSpPr/>
          <p:nvPr/>
        </p:nvSpPr>
        <p:spPr>
          <a:xfrm>
            <a:off x="3389869" y="1749469"/>
            <a:ext cx="4707925" cy="2862322"/>
          </a:xfrm>
          <a:prstGeom prst="rect">
            <a:avLst/>
          </a:prstGeom>
        </p:spPr>
        <p:txBody>
          <a:bodyPr wrap="square">
            <a:spAutoFit/>
          </a:bodyPr>
          <a:lstStyle/>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пункт первый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второй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третий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четвертый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пятый презентации</a:t>
            </a:r>
          </a:p>
        </p:txBody>
      </p:sp>
      <p:pic>
        <p:nvPicPr>
          <p:cNvPr id="6" name="Рисунок 6" descr="29c85b9c962c.gif"/>
          <p:cNvPicPr>
            <a:picLocks noChangeAspect="1"/>
          </p:cNvPicPr>
          <p:nvPr/>
        </p:nvPicPr>
        <p:blipFill>
          <a:blip r:embed="rId3">
            <a:lum bright="4000" contrast="-18000"/>
            <a:extLst>
              <a:ext uri="{28A0092B-C50C-407E-A947-70E740481C1C}">
                <a14:useLocalDpi xmlns:a14="http://schemas.microsoft.com/office/drawing/2010/main" val="0"/>
              </a:ext>
            </a:extLst>
          </a:blip>
          <a:srcRect/>
          <a:stretch>
            <a:fillRect/>
          </a:stretch>
        </p:blipFill>
        <p:spPr bwMode="auto">
          <a:xfrm>
            <a:off x="2031"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лариса\Documents\фотографии\ветер б очр\митрафанов баб б очрашу\SDC1825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6334"/>
          <a:stretch/>
        </p:blipFill>
        <p:spPr bwMode="auto">
          <a:xfrm>
            <a:off x="1371602" y="393404"/>
            <a:ext cx="3937377" cy="383835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descr="C:\Users\Айзатик\Desktop\DSC02452.JPG"/>
          <p:cNvPicPr/>
          <p:nvPr/>
        </p:nvPicPr>
        <p:blipFill>
          <a:blip r:embed="rId5"/>
          <a:srcRect/>
          <a:stretch>
            <a:fillRect/>
          </a:stretch>
        </p:blipFill>
        <p:spPr bwMode="auto">
          <a:xfrm>
            <a:off x="5308979" y="393404"/>
            <a:ext cx="3697050" cy="3838353"/>
          </a:xfrm>
          <a:prstGeom prst="rect">
            <a:avLst/>
          </a:prstGeom>
          <a:noFill/>
          <a:ln w="9525">
            <a:noFill/>
            <a:miter lim="800000"/>
            <a:headEnd/>
            <a:tailEnd/>
          </a:ln>
        </p:spPr>
      </p:pic>
      <p:sp>
        <p:nvSpPr>
          <p:cNvPr id="4" name="TextBox 3"/>
          <p:cNvSpPr txBox="1"/>
          <p:nvPr/>
        </p:nvSpPr>
        <p:spPr>
          <a:xfrm>
            <a:off x="1371601" y="5391150"/>
            <a:ext cx="8146637" cy="646331"/>
          </a:xfrm>
          <a:prstGeom prst="rect">
            <a:avLst/>
          </a:prstGeom>
          <a:noFill/>
        </p:spPr>
        <p:txBody>
          <a:bodyPr wrap="square" rtlCol="0">
            <a:spAutoFit/>
          </a:bodyPr>
          <a:lstStyle/>
          <a:p>
            <a:r>
              <a:rPr lang="ru-RU" sz="3600" b="1" dirty="0" smtClean="0">
                <a:solidFill>
                  <a:srgbClr val="FF0000"/>
                </a:solidFill>
              </a:rPr>
              <a:t>Митрофанов  Николай </a:t>
            </a:r>
            <a:r>
              <a:rPr lang="ru-RU" sz="3600" b="1" dirty="0" err="1" smtClean="0">
                <a:solidFill>
                  <a:srgbClr val="FF0000"/>
                </a:solidFill>
              </a:rPr>
              <a:t>Порфериевич</a:t>
            </a:r>
            <a:endParaRPr lang="ru-RU" sz="3600" b="1" dirty="0">
              <a:solidFill>
                <a:srgbClr val="FF0000"/>
              </a:solidFill>
            </a:endParaRPr>
          </a:p>
        </p:txBody>
      </p:sp>
    </p:spTree>
    <p:extLst>
      <p:ext uri="{BB962C8B-B14F-4D97-AF65-F5344CB8AC3E}">
        <p14:creationId xmlns:p14="http://schemas.microsoft.com/office/powerpoint/2010/main" val="600366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3" name="Прямоугольник 2"/>
          <p:cNvSpPr/>
          <p:nvPr/>
        </p:nvSpPr>
        <p:spPr>
          <a:xfrm>
            <a:off x="3389869" y="1749469"/>
            <a:ext cx="4707925" cy="2862322"/>
          </a:xfrm>
          <a:prstGeom prst="rect">
            <a:avLst/>
          </a:prstGeom>
        </p:spPr>
        <p:txBody>
          <a:bodyPr wrap="square">
            <a:spAutoFit/>
          </a:bodyPr>
          <a:lstStyle/>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пункт первый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второй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третий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четвертый презентации</a:t>
            </a:r>
          </a:p>
          <a:p>
            <a:pPr marL="514350" indent="-514350">
              <a:lnSpc>
                <a:spcPct val="150000"/>
              </a:lnSpc>
              <a:buFont typeface="+mj-lt"/>
              <a:buAutoNum type="arabicParenR"/>
            </a:pPr>
            <a:r>
              <a:rPr lang="ru-RU" sz="2400" dirty="0">
                <a:ln w="0"/>
                <a:solidFill>
                  <a:schemeClr val="accent2">
                    <a:lumMod val="60000"/>
                    <a:lumOff val="40000"/>
                  </a:schemeClr>
                </a:solidFill>
                <a:cs typeface="Times New Roman" panose="02020603050405020304" pitchFamily="18" charset="0"/>
              </a:rPr>
              <a:t> пункт пятый презентации</a:t>
            </a:r>
          </a:p>
        </p:txBody>
      </p:sp>
      <p:pic>
        <p:nvPicPr>
          <p:cNvPr id="6" name="Рисунок 6" descr="29c85b9c962c.gif"/>
          <p:cNvPicPr>
            <a:picLocks noChangeAspect="1"/>
          </p:cNvPicPr>
          <p:nvPr/>
        </p:nvPicPr>
        <p:blipFill>
          <a:blip r:embed="rId3">
            <a:lum bright="4000" contrast="-18000"/>
            <a:extLst>
              <a:ext uri="{28A0092B-C50C-407E-A947-70E740481C1C}">
                <a14:useLocalDpi xmlns:a14="http://schemas.microsoft.com/office/drawing/2010/main" val="0"/>
              </a:ext>
            </a:extLst>
          </a:blip>
          <a:srcRect/>
          <a:stretch>
            <a:fillRect/>
          </a:stretch>
        </p:blipFill>
        <p:spPr bwMode="auto">
          <a:xfrm>
            <a:off x="2031"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Содержимое 4" descr="D:\Мои документы\МОИ ФОТО\Алсушкины фото\шефлык эше\SDC12516.JP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286541" y="255181"/>
            <a:ext cx="4022438" cy="406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Рисунок 6" descr="C:\Users\Айзатик\Desktop\DSC02444.JPG"/>
          <p:cNvPicPr/>
          <p:nvPr/>
        </p:nvPicPr>
        <p:blipFill>
          <a:blip r:embed="rId5"/>
          <a:srcRect/>
          <a:stretch>
            <a:fillRect/>
          </a:stretch>
        </p:blipFill>
        <p:spPr bwMode="auto">
          <a:xfrm>
            <a:off x="5308979" y="255181"/>
            <a:ext cx="3718063" cy="4061638"/>
          </a:xfrm>
          <a:prstGeom prst="rect">
            <a:avLst/>
          </a:prstGeom>
          <a:noFill/>
          <a:ln w="9525">
            <a:noFill/>
            <a:miter lim="800000"/>
            <a:headEnd/>
            <a:tailEnd/>
          </a:ln>
        </p:spPr>
      </p:pic>
      <p:sp>
        <p:nvSpPr>
          <p:cNvPr id="4" name="TextBox 3"/>
          <p:cNvSpPr txBox="1"/>
          <p:nvPr/>
        </p:nvSpPr>
        <p:spPr>
          <a:xfrm>
            <a:off x="1249808" y="5372100"/>
            <a:ext cx="7892161" cy="707886"/>
          </a:xfrm>
          <a:prstGeom prst="rect">
            <a:avLst/>
          </a:prstGeom>
          <a:noFill/>
        </p:spPr>
        <p:txBody>
          <a:bodyPr wrap="none" rtlCol="0">
            <a:spAutoFit/>
          </a:bodyPr>
          <a:lstStyle/>
          <a:p>
            <a:r>
              <a:rPr lang="ru-RU" sz="4000" b="1" dirty="0" err="1" smtClean="0">
                <a:solidFill>
                  <a:srgbClr val="FF0000"/>
                </a:solidFill>
              </a:rPr>
              <a:t>Гатиатуллин</a:t>
            </a:r>
            <a:r>
              <a:rPr lang="ru-RU" sz="4000" b="1" dirty="0" smtClean="0">
                <a:solidFill>
                  <a:srgbClr val="FF0000"/>
                </a:solidFill>
              </a:rPr>
              <a:t> </a:t>
            </a:r>
            <a:r>
              <a:rPr lang="ru-RU" sz="4000" b="1" dirty="0" err="1" smtClean="0">
                <a:solidFill>
                  <a:srgbClr val="FF0000"/>
                </a:solidFill>
              </a:rPr>
              <a:t>Самат</a:t>
            </a:r>
            <a:r>
              <a:rPr lang="ru-RU" sz="4000" b="1" dirty="0" smtClean="0">
                <a:solidFill>
                  <a:srgbClr val="FF0000"/>
                </a:solidFill>
              </a:rPr>
              <a:t> </a:t>
            </a:r>
            <a:r>
              <a:rPr lang="ru-RU" sz="4000" b="1" dirty="0" err="1" smtClean="0">
                <a:solidFill>
                  <a:srgbClr val="FF0000"/>
                </a:solidFill>
              </a:rPr>
              <a:t>Гыйниятулович</a:t>
            </a:r>
            <a:endParaRPr lang="ru-RU" sz="4000" b="1" dirty="0">
              <a:solidFill>
                <a:srgbClr val="FF0000"/>
              </a:solidFill>
            </a:endParaRPr>
          </a:p>
        </p:txBody>
      </p:sp>
    </p:spTree>
    <p:extLst>
      <p:ext uri="{BB962C8B-B14F-4D97-AF65-F5344CB8AC3E}">
        <p14:creationId xmlns:p14="http://schemas.microsoft.com/office/powerpoint/2010/main" val="34416735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2" y="0"/>
            <a:ext cx="9139938" cy="6858000"/>
          </a:xfrm>
          <a:prstGeom prst="rect">
            <a:avLst/>
          </a:prstGeom>
        </p:spPr>
      </p:pic>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684" y="0"/>
            <a:ext cx="9139938" cy="6858000"/>
          </a:xfrm>
          <a:prstGeom prst="rect">
            <a:avLst/>
          </a:prstGeom>
        </p:spPr>
      </p:pic>
      <p:sp>
        <p:nvSpPr>
          <p:cNvPr id="4" name="WordArt 2"/>
          <p:cNvSpPr>
            <a:spLocks noChangeArrowheads="1" noChangeShapeType="1" noTextEdit="1"/>
          </p:cNvSpPr>
          <p:nvPr/>
        </p:nvSpPr>
        <p:spPr bwMode="auto">
          <a:xfrm>
            <a:off x="573206" y="982639"/>
            <a:ext cx="8256895" cy="3370997"/>
          </a:xfrm>
          <a:prstGeom prst="rect">
            <a:avLst/>
          </a:prstGeom>
          <a:extLst>
            <a:ext uri="{AF507438-7753-43E0-B8FC-AC1667EBCBE1}">
              <a14:hiddenEffects xmlns:a14="http://schemas.microsoft.com/office/drawing/2010/main">
                <a:effectLst/>
              </a14:hiddenEffects>
            </a:ext>
          </a:extLst>
        </p:spPr>
        <p:txBody>
          <a:bodyPr wrap="none" fromWordArt="1">
            <a:prstTxWarp prst="textDeflate">
              <a:avLst>
                <a:gd name="adj" fmla="val 26227"/>
              </a:avLst>
            </a:prstTxWarp>
          </a:bodyPr>
          <a:lstStyle/>
          <a:p>
            <a:pPr algn="ctr" rtl="0">
              <a:buNone/>
            </a:pPr>
            <a:r>
              <a:rPr lang="ru-RU" sz="5400" b="1" kern="10" spc="0" dirty="0" smtClean="0">
                <a:ln w="9525">
                  <a:solidFill>
                    <a:srgbClr val="000000"/>
                  </a:solidFill>
                  <a:round/>
                  <a:headEnd/>
                  <a:tailEnd/>
                </a:ln>
                <a:solidFill>
                  <a:srgbClr val="FF0000"/>
                </a:solidFill>
                <a:effectLst/>
                <a:latin typeface="Times New Roman"/>
                <a:cs typeface="Times New Roman"/>
              </a:rPr>
              <a:t>Баш </a:t>
            </a:r>
            <a:r>
              <a:rPr lang="ru-RU" sz="5400" b="1" kern="10" spc="0" dirty="0" err="1" smtClean="0">
                <a:ln w="9525">
                  <a:solidFill>
                    <a:srgbClr val="000000"/>
                  </a:solidFill>
                  <a:round/>
                  <a:headEnd/>
                  <a:tailEnd/>
                </a:ln>
                <a:solidFill>
                  <a:srgbClr val="FF0000"/>
                </a:solidFill>
                <a:effectLst/>
                <a:latin typeface="Times New Roman"/>
                <a:cs typeface="Times New Roman"/>
              </a:rPr>
              <a:t>иябез</a:t>
            </a:r>
            <a:r>
              <a:rPr lang="ru-RU" sz="5400" b="1" kern="10" spc="0" dirty="0" smtClean="0">
                <a:ln w="9525">
                  <a:solidFill>
                    <a:srgbClr val="000000"/>
                  </a:solidFill>
                  <a:round/>
                  <a:headEnd/>
                  <a:tailEnd/>
                </a:ln>
                <a:solidFill>
                  <a:srgbClr val="FF0000"/>
                </a:solidFill>
                <a:effectLst/>
                <a:latin typeface="Times New Roman"/>
                <a:cs typeface="Times New Roman"/>
              </a:rPr>
              <a:t> </a:t>
            </a:r>
            <a:r>
              <a:rPr lang="ru-RU" sz="5400" b="1" kern="10" spc="0" dirty="0" err="1" smtClean="0">
                <a:ln w="9525">
                  <a:solidFill>
                    <a:srgbClr val="000000"/>
                  </a:solidFill>
                  <a:round/>
                  <a:headEnd/>
                  <a:tailEnd/>
                </a:ln>
                <a:solidFill>
                  <a:srgbClr val="FF0000"/>
                </a:solidFill>
                <a:effectLst/>
                <a:latin typeface="Times New Roman"/>
                <a:cs typeface="Times New Roman"/>
              </a:rPr>
              <a:t>сезгә</a:t>
            </a:r>
            <a:r>
              <a:rPr lang="ru-RU" sz="5400" b="1" kern="10" spc="0" dirty="0" smtClean="0">
                <a:ln w="9525">
                  <a:solidFill>
                    <a:srgbClr val="000000"/>
                  </a:solidFill>
                  <a:round/>
                  <a:headEnd/>
                  <a:tailEnd/>
                </a:ln>
                <a:solidFill>
                  <a:srgbClr val="000000"/>
                </a:solidFill>
                <a:effectLst/>
                <a:latin typeface="Times New Roman"/>
                <a:cs typeface="Times New Roman"/>
              </a:rPr>
              <a:t>!</a:t>
            </a:r>
            <a:endParaRPr lang="ru-RU" sz="5400" b="1" kern="10" spc="0" dirty="0">
              <a:ln w="9525">
                <a:solidFill>
                  <a:srgbClr val="000000"/>
                </a:solidFill>
                <a:round/>
                <a:headEnd/>
                <a:tailEnd/>
              </a:ln>
              <a:solidFill>
                <a:srgbClr val="000000"/>
              </a:solidFill>
              <a:effectLst/>
              <a:latin typeface="Times New Roman"/>
              <a:cs typeface="Times New Roman"/>
            </a:endParaRPr>
          </a:p>
        </p:txBody>
      </p:sp>
    </p:spTree>
    <p:extLst>
      <p:ext uri="{BB962C8B-B14F-4D97-AF65-F5344CB8AC3E}">
        <p14:creationId xmlns:p14="http://schemas.microsoft.com/office/powerpoint/2010/main" val="25375745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2" y="0"/>
            <a:ext cx="9139938" cy="6858000"/>
          </a:xfrm>
          <a:prstGeom prst="rect">
            <a:avLst/>
          </a:prstGeom>
        </p:spPr>
      </p:pic>
      <p:pic>
        <p:nvPicPr>
          <p:cNvPr id="9218" name="Рисунок 1" descr="Описание: C:\Users\лариса\Desktop\Новая папка\SDC114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1467" r="14933"/>
          <a:stretch/>
        </p:blipFill>
        <p:spPr bwMode="auto">
          <a:xfrm>
            <a:off x="2031" y="85061"/>
            <a:ext cx="2934587" cy="343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Рисунок 2" descr="Описание: C:\Users\лариса\Desktop\Новая папка\SDC1826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6618" y="0"/>
            <a:ext cx="6205351" cy="352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0" y="2590800"/>
            <a:ext cx="9324976" cy="4247317"/>
          </a:xfrm>
          <a:prstGeom prst="rect">
            <a:avLst/>
          </a:prstGeom>
        </p:spPr>
        <p:txBody>
          <a:bodyPr wrap="square">
            <a:spAutoFit/>
          </a:bodyPr>
          <a:lstStyle/>
          <a:p>
            <a:r>
              <a:rPr lang="ru-RU" b="1" dirty="0" smtClean="0">
                <a:solidFill>
                  <a:srgbClr val="002060"/>
                </a:solidFill>
              </a:rPr>
              <a:t>                              </a:t>
            </a:r>
            <a:r>
              <a:rPr lang="ru-RU" b="1" dirty="0" err="1" smtClean="0">
                <a:solidFill>
                  <a:srgbClr val="C00000"/>
                </a:solidFill>
              </a:rPr>
              <a:t>Митрафанова</a:t>
            </a:r>
            <a:r>
              <a:rPr lang="ru-RU" b="1" dirty="0" smtClean="0">
                <a:solidFill>
                  <a:srgbClr val="C00000"/>
                </a:solidFill>
              </a:rPr>
              <a:t> </a:t>
            </a:r>
            <a:r>
              <a:rPr lang="ru-RU" b="1" dirty="0">
                <a:solidFill>
                  <a:srgbClr val="C00000"/>
                </a:solidFill>
              </a:rPr>
              <a:t>Елизавета Филипповна</a:t>
            </a:r>
          </a:p>
          <a:p>
            <a:r>
              <a:rPr lang="ru-RU" b="1" dirty="0">
                <a:solidFill>
                  <a:srgbClr val="00B0F0"/>
                </a:solidFill>
              </a:rPr>
              <a:t>1925 </a:t>
            </a:r>
            <a:r>
              <a:rPr lang="ru-RU" b="1" dirty="0" err="1">
                <a:solidFill>
                  <a:srgbClr val="00B0F0"/>
                </a:solidFill>
              </a:rPr>
              <a:t>елның</a:t>
            </a:r>
            <a:r>
              <a:rPr lang="ru-RU" b="1" dirty="0">
                <a:solidFill>
                  <a:srgbClr val="00B0F0"/>
                </a:solidFill>
              </a:rPr>
              <a:t> 15 </a:t>
            </a:r>
            <a:r>
              <a:rPr lang="ru-RU" b="1" dirty="0" err="1">
                <a:solidFill>
                  <a:srgbClr val="00B0F0"/>
                </a:solidFill>
              </a:rPr>
              <a:t>нче</a:t>
            </a:r>
            <a:r>
              <a:rPr lang="ru-RU" b="1" dirty="0">
                <a:solidFill>
                  <a:srgbClr val="00B0F0"/>
                </a:solidFill>
              </a:rPr>
              <a:t> </a:t>
            </a:r>
            <a:r>
              <a:rPr lang="ru-RU" b="1" dirty="0" err="1">
                <a:solidFill>
                  <a:srgbClr val="00B0F0"/>
                </a:solidFill>
              </a:rPr>
              <a:t>сентябрендә</a:t>
            </a:r>
            <a:r>
              <a:rPr lang="ru-RU" b="1" dirty="0">
                <a:solidFill>
                  <a:srgbClr val="00B0F0"/>
                </a:solidFill>
              </a:rPr>
              <a:t> </a:t>
            </a:r>
            <a:r>
              <a:rPr lang="ru-RU" b="1" dirty="0" err="1">
                <a:solidFill>
                  <a:srgbClr val="00B0F0"/>
                </a:solidFill>
              </a:rPr>
              <a:t>Кадер</a:t>
            </a:r>
            <a:r>
              <a:rPr lang="ru-RU" b="1" dirty="0">
                <a:solidFill>
                  <a:srgbClr val="00B0F0"/>
                </a:solidFill>
              </a:rPr>
              <a:t> </a:t>
            </a:r>
            <a:r>
              <a:rPr lang="ru-RU" b="1" dirty="0" err="1">
                <a:solidFill>
                  <a:srgbClr val="00B0F0"/>
                </a:solidFill>
              </a:rPr>
              <a:t>авылында</a:t>
            </a:r>
            <a:r>
              <a:rPr lang="ru-RU" b="1" dirty="0">
                <a:solidFill>
                  <a:srgbClr val="00B0F0"/>
                </a:solidFill>
              </a:rPr>
              <a:t> </a:t>
            </a:r>
            <a:r>
              <a:rPr lang="ru-RU" b="1" dirty="0" err="1">
                <a:solidFill>
                  <a:srgbClr val="00B0F0"/>
                </a:solidFill>
              </a:rPr>
              <a:t>гаиләдә</a:t>
            </a:r>
            <a:r>
              <a:rPr lang="ru-RU" b="1" dirty="0">
                <a:solidFill>
                  <a:srgbClr val="00B0F0"/>
                </a:solidFill>
              </a:rPr>
              <a:t> 2 </a:t>
            </a:r>
            <a:r>
              <a:rPr lang="ru-RU" b="1" dirty="0" err="1">
                <a:solidFill>
                  <a:srgbClr val="00B0F0"/>
                </a:solidFill>
              </a:rPr>
              <a:t>нче</a:t>
            </a:r>
            <a:r>
              <a:rPr lang="ru-RU" b="1" dirty="0">
                <a:solidFill>
                  <a:srgbClr val="00B0F0"/>
                </a:solidFill>
              </a:rPr>
              <a:t> бала </a:t>
            </a:r>
            <a:r>
              <a:rPr lang="ru-RU" b="1" dirty="0" err="1">
                <a:solidFill>
                  <a:srgbClr val="00B0F0"/>
                </a:solidFill>
              </a:rPr>
              <a:t>булып</a:t>
            </a:r>
            <a:r>
              <a:rPr lang="ru-RU" b="1" dirty="0">
                <a:solidFill>
                  <a:srgbClr val="00B0F0"/>
                </a:solidFill>
              </a:rPr>
              <a:t> туа.9 </a:t>
            </a:r>
            <a:r>
              <a:rPr lang="ru-RU" b="1" dirty="0" err="1">
                <a:solidFill>
                  <a:srgbClr val="00B0F0"/>
                </a:solidFill>
              </a:rPr>
              <a:t>яшендә</a:t>
            </a:r>
            <a:r>
              <a:rPr lang="ru-RU" b="1" dirty="0">
                <a:solidFill>
                  <a:srgbClr val="00B0F0"/>
                </a:solidFill>
              </a:rPr>
              <a:t> </a:t>
            </a:r>
            <a:r>
              <a:rPr lang="ru-RU" b="1" dirty="0" err="1">
                <a:solidFill>
                  <a:srgbClr val="00B0F0"/>
                </a:solidFill>
              </a:rPr>
              <a:t>Кадер</a:t>
            </a:r>
            <a:r>
              <a:rPr lang="ru-RU" b="1" dirty="0">
                <a:solidFill>
                  <a:srgbClr val="00B0F0"/>
                </a:solidFill>
              </a:rPr>
              <a:t> </a:t>
            </a:r>
            <a:r>
              <a:rPr lang="ru-RU" b="1" dirty="0" err="1">
                <a:solidFill>
                  <a:srgbClr val="00B0F0"/>
                </a:solidFill>
              </a:rPr>
              <a:t>авылы</a:t>
            </a:r>
            <a:r>
              <a:rPr lang="ru-RU" b="1" dirty="0">
                <a:solidFill>
                  <a:srgbClr val="00B0F0"/>
                </a:solidFill>
              </a:rPr>
              <a:t> </a:t>
            </a:r>
            <a:r>
              <a:rPr lang="ru-RU" b="1" dirty="0" err="1">
                <a:solidFill>
                  <a:srgbClr val="00B0F0"/>
                </a:solidFill>
              </a:rPr>
              <a:t>башлангыч</a:t>
            </a:r>
            <a:r>
              <a:rPr lang="ru-RU" b="1" dirty="0">
                <a:solidFill>
                  <a:srgbClr val="00B0F0"/>
                </a:solidFill>
              </a:rPr>
              <a:t>  </a:t>
            </a:r>
            <a:r>
              <a:rPr lang="ru-RU" b="1" dirty="0" err="1">
                <a:solidFill>
                  <a:srgbClr val="00B0F0"/>
                </a:solidFill>
              </a:rPr>
              <a:t>мәктәбенә</a:t>
            </a:r>
            <a:r>
              <a:rPr lang="ru-RU" b="1" dirty="0">
                <a:solidFill>
                  <a:srgbClr val="00B0F0"/>
                </a:solidFill>
              </a:rPr>
              <a:t> </a:t>
            </a:r>
            <a:r>
              <a:rPr lang="ru-RU" b="1" dirty="0" err="1">
                <a:solidFill>
                  <a:srgbClr val="00B0F0"/>
                </a:solidFill>
              </a:rPr>
              <a:t>укырга</a:t>
            </a:r>
            <a:r>
              <a:rPr lang="ru-RU" b="1" dirty="0">
                <a:solidFill>
                  <a:srgbClr val="00B0F0"/>
                </a:solidFill>
              </a:rPr>
              <a:t> керә.4 класс </a:t>
            </a:r>
            <a:r>
              <a:rPr lang="ru-RU" b="1" dirty="0" err="1">
                <a:solidFill>
                  <a:srgbClr val="00B0F0"/>
                </a:solidFill>
              </a:rPr>
              <a:t>белем</a:t>
            </a:r>
            <a:r>
              <a:rPr lang="ru-RU" b="1" dirty="0">
                <a:solidFill>
                  <a:srgbClr val="00B0F0"/>
                </a:solidFill>
              </a:rPr>
              <a:t> </a:t>
            </a:r>
            <a:r>
              <a:rPr lang="ru-RU" b="1" dirty="0" err="1">
                <a:solidFill>
                  <a:srgbClr val="00B0F0"/>
                </a:solidFill>
              </a:rPr>
              <a:t>алганнан</a:t>
            </a:r>
            <a:r>
              <a:rPr lang="ru-RU" b="1" dirty="0">
                <a:solidFill>
                  <a:srgbClr val="00B0F0"/>
                </a:solidFill>
              </a:rPr>
              <a:t> </a:t>
            </a:r>
            <a:r>
              <a:rPr lang="ru-RU" b="1" dirty="0" err="1">
                <a:solidFill>
                  <a:srgbClr val="00B0F0"/>
                </a:solidFill>
              </a:rPr>
              <a:t>соң</a:t>
            </a:r>
            <a:r>
              <a:rPr lang="ru-RU" b="1" dirty="0">
                <a:solidFill>
                  <a:srgbClr val="00B0F0"/>
                </a:solidFill>
              </a:rPr>
              <a:t>, </a:t>
            </a:r>
            <a:r>
              <a:rPr lang="ru-RU" b="1" dirty="0" err="1">
                <a:solidFill>
                  <a:srgbClr val="00B0F0"/>
                </a:solidFill>
              </a:rPr>
              <a:t>күрше</a:t>
            </a:r>
            <a:r>
              <a:rPr lang="ru-RU" b="1" dirty="0">
                <a:solidFill>
                  <a:srgbClr val="00B0F0"/>
                </a:solidFill>
              </a:rPr>
              <a:t> Федот </a:t>
            </a:r>
            <a:r>
              <a:rPr lang="ru-RU" b="1" dirty="0" err="1">
                <a:solidFill>
                  <a:srgbClr val="00B0F0"/>
                </a:solidFill>
              </a:rPr>
              <a:t>авылы</a:t>
            </a:r>
            <a:r>
              <a:rPr lang="ru-RU" b="1" dirty="0">
                <a:solidFill>
                  <a:srgbClr val="00B0F0"/>
                </a:solidFill>
              </a:rPr>
              <a:t> </a:t>
            </a:r>
            <a:r>
              <a:rPr lang="ru-RU" b="1" dirty="0" err="1">
                <a:solidFill>
                  <a:srgbClr val="00B0F0"/>
                </a:solidFill>
              </a:rPr>
              <a:t>мәктәбендә</a:t>
            </a:r>
            <a:r>
              <a:rPr lang="ru-RU" b="1" dirty="0">
                <a:solidFill>
                  <a:srgbClr val="00B0F0"/>
                </a:solidFill>
              </a:rPr>
              <a:t>  5,6,7 </a:t>
            </a:r>
            <a:r>
              <a:rPr lang="ru-RU" b="1" dirty="0" err="1">
                <a:solidFill>
                  <a:srgbClr val="00B0F0"/>
                </a:solidFill>
              </a:rPr>
              <a:t>классларны</a:t>
            </a:r>
            <a:r>
              <a:rPr lang="ru-RU" b="1" dirty="0">
                <a:solidFill>
                  <a:srgbClr val="00B0F0"/>
                </a:solidFill>
              </a:rPr>
              <a:t> </a:t>
            </a:r>
            <a:r>
              <a:rPr lang="ru-RU" b="1" dirty="0" err="1">
                <a:solidFill>
                  <a:srgbClr val="00B0F0"/>
                </a:solidFill>
              </a:rPr>
              <a:t>бетерә.Сугыш</a:t>
            </a:r>
            <a:r>
              <a:rPr lang="ru-RU" b="1" dirty="0">
                <a:solidFill>
                  <a:srgbClr val="00B0F0"/>
                </a:solidFill>
              </a:rPr>
              <a:t> </a:t>
            </a:r>
            <a:r>
              <a:rPr lang="ru-RU" b="1" dirty="0" err="1">
                <a:solidFill>
                  <a:srgbClr val="00B0F0"/>
                </a:solidFill>
              </a:rPr>
              <a:t>чыккач</a:t>
            </a:r>
            <a:r>
              <a:rPr lang="ru-RU" b="1" dirty="0">
                <a:solidFill>
                  <a:srgbClr val="00B0F0"/>
                </a:solidFill>
              </a:rPr>
              <a:t>, </a:t>
            </a:r>
            <a:r>
              <a:rPr lang="ru-RU" b="1" dirty="0" err="1">
                <a:solidFill>
                  <a:srgbClr val="00B0F0"/>
                </a:solidFill>
              </a:rPr>
              <a:t>әтиләре</a:t>
            </a:r>
            <a:r>
              <a:rPr lang="ru-RU" b="1" dirty="0">
                <a:solidFill>
                  <a:srgbClr val="00B0F0"/>
                </a:solidFill>
              </a:rPr>
              <a:t>, </a:t>
            </a:r>
            <a:r>
              <a:rPr lang="ru-RU" b="1" dirty="0" err="1">
                <a:solidFill>
                  <a:srgbClr val="00B0F0"/>
                </a:solidFill>
              </a:rPr>
              <a:t>абыйсы</a:t>
            </a:r>
            <a:r>
              <a:rPr lang="ru-RU" b="1" dirty="0">
                <a:solidFill>
                  <a:srgbClr val="00B0F0"/>
                </a:solidFill>
              </a:rPr>
              <a:t> </a:t>
            </a:r>
            <a:r>
              <a:rPr lang="ru-RU" b="1" dirty="0" err="1">
                <a:solidFill>
                  <a:srgbClr val="00B0F0"/>
                </a:solidFill>
              </a:rPr>
              <a:t>фронтка</a:t>
            </a:r>
            <a:r>
              <a:rPr lang="ru-RU" b="1" dirty="0">
                <a:solidFill>
                  <a:srgbClr val="00B0F0"/>
                </a:solidFill>
              </a:rPr>
              <a:t> </a:t>
            </a:r>
            <a:r>
              <a:rPr lang="ru-RU" b="1" dirty="0" err="1">
                <a:solidFill>
                  <a:srgbClr val="00B0F0"/>
                </a:solidFill>
              </a:rPr>
              <a:t>китә</a:t>
            </a:r>
            <a:r>
              <a:rPr lang="ru-RU" b="1" dirty="0">
                <a:solidFill>
                  <a:srgbClr val="00B0F0"/>
                </a:solidFill>
              </a:rPr>
              <a:t>. </a:t>
            </a:r>
            <a:r>
              <a:rPr lang="ru-RU" b="1" dirty="0" err="1">
                <a:solidFill>
                  <a:srgbClr val="00B0F0"/>
                </a:solidFill>
              </a:rPr>
              <a:t>Өлкән</a:t>
            </a:r>
            <a:r>
              <a:rPr lang="ru-RU" b="1" dirty="0">
                <a:solidFill>
                  <a:srgbClr val="00B0F0"/>
                </a:solidFill>
              </a:rPr>
              <a:t> бала </a:t>
            </a:r>
            <a:r>
              <a:rPr lang="ru-RU" b="1" dirty="0" err="1">
                <a:solidFill>
                  <a:srgbClr val="00B0F0"/>
                </a:solidFill>
              </a:rPr>
              <a:t>булгач</a:t>
            </a:r>
            <a:r>
              <a:rPr lang="ru-RU" b="1" dirty="0">
                <a:solidFill>
                  <a:srgbClr val="00B0F0"/>
                </a:solidFill>
              </a:rPr>
              <a:t>, </a:t>
            </a:r>
            <a:r>
              <a:rPr lang="ru-RU" b="1" dirty="0" err="1">
                <a:solidFill>
                  <a:srgbClr val="00B0F0"/>
                </a:solidFill>
              </a:rPr>
              <a:t>авырлык</a:t>
            </a:r>
            <a:r>
              <a:rPr lang="ru-RU" b="1" dirty="0">
                <a:solidFill>
                  <a:srgbClr val="00B0F0"/>
                </a:solidFill>
              </a:rPr>
              <a:t> </a:t>
            </a:r>
            <a:r>
              <a:rPr lang="ru-RU" b="1" dirty="0" err="1">
                <a:solidFill>
                  <a:srgbClr val="00B0F0"/>
                </a:solidFill>
              </a:rPr>
              <a:t>аның</a:t>
            </a:r>
            <a:r>
              <a:rPr lang="ru-RU" b="1" dirty="0">
                <a:solidFill>
                  <a:srgbClr val="00B0F0"/>
                </a:solidFill>
              </a:rPr>
              <a:t> </a:t>
            </a:r>
            <a:r>
              <a:rPr lang="ru-RU" b="1" dirty="0" err="1">
                <a:solidFill>
                  <a:srgbClr val="00B0F0"/>
                </a:solidFill>
              </a:rPr>
              <a:t>өстенә</a:t>
            </a:r>
            <a:r>
              <a:rPr lang="ru-RU" b="1" dirty="0">
                <a:solidFill>
                  <a:srgbClr val="00B0F0"/>
                </a:solidFill>
              </a:rPr>
              <a:t> </a:t>
            </a:r>
            <a:r>
              <a:rPr lang="ru-RU" b="1" dirty="0" err="1">
                <a:solidFill>
                  <a:srgbClr val="00B0F0"/>
                </a:solidFill>
              </a:rPr>
              <a:t>күбрәк</a:t>
            </a:r>
            <a:r>
              <a:rPr lang="ru-RU" b="1" dirty="0">
                <a:solidFill>
                  <a:srgbClr val="00B0F0"/>
                </a:solidFill>
              </a:rPr>
              <a:t> </a:t>
            </a:r>
            <a:r>
              <a:rPr lang="ru-RU" b="1" dirty="0" err="1">
                <a:solidFill>
                  <a:srgbClr val="00B0F0"/>
                </a:solidFill>
              </a:rPr>
              <a:t>төшә</a:t>
            </a:r>
            <a:r>
              <a:rPr lang="ru-RU" b="1" dirty="0">
                <a:solidFill>
                  <a:srgbClr val="00B0F0"/>
                </a:solidFill>
              </a:rPr>
              <a:t>. 1941-1945 </a:t>
            </a:r>
            <a:r>
              <a:rPr lang="ru-RU" b="1" dirty="0" err="1">
                <a:solidFill>
                  <a:srgbClr val="00B0F0"/>
                </a:solidFill>
              </a:rPr>
              <a:t>елларда</a:t>
            </a:r>
            <a:r>
              <a:rPr lang="ru-RU" b="1" dirty="0">
                <a:solidFill>
                  <a:srgbClr val="00B0F0"/>
                </a:solidFill>
              </a:rPr>
              <a:t> хат </a:t>
            </a:r>
            <a:r>
              <a:rPr lang="ru-RU" b="1" dirty="0" err="1">
                <a:solidFill>
                  <a:srgbClr val="00B0F0"/>
                </a:solidFill>
              </a:rPr>
              <a:t>ташучы</a:t>
            </a:r>
            <a:r>
              <a:rPr lang="ru-RU" b="1" dirty="0">
                <a:solidFill>
                  <a:srgbClr val="00B0F0"/>
                </a:solidFill>
              </a:rPr>
              <a:t>, </a:t>
            </a:r>
            <a:r>
              <a:rPr lang="ru-RU" b="1" dirty="0" err="1">
                <a:solidFill>
                  <a:srgbClr val="00B0F0"/>
                </a:solidFill>
              </a:rPr>
              <a:t>сөт</a:t>
            </a:r>
            <a:r>
              <a:rPr lang="ru-RU" b="1" dirty="0">
                <a:solidFill>
                  <a:srgbClr val="00B0F0"/>
                </a:solidFill>
              </a:rPr>
              <a:t> </a:t>
            </a:r>
            <a:r>
              <a:rPr lang="ru-RU" b="1" dirty="0" err="1">
                <a:solidFill>
                  <a:srgbClr val="00B0F0"/>
                </a:solidFill>
              </a:rPr>
              <a:t>җыючы</a:t>
            </a:r>
            <a:r>
              <a:rPr lang="ru-RU" b="1" dirty="0">
                <a:solidFill>
                  <a:srgbClr val="00B0F0"/>
                </a:solidFill>
              </a:rPr>
              <a:t> </a:t>
            </a:r>
            <a:r>
              <a:rPr lang="ru-RU" b="1" dirty="0" err="1">
                <a:solidFill>
                  <a:srgbClr val="00B0F0"/>
                </a:solidFill>
              </a:rPr>
              <a:t>булып</a:t>
            </a:r>
            <a:r>
              <a:rPr lang="ru-RU" b="1" dirty="0">
                <a:solidFill>
                  <a:srgbClr val="00B0F0"/>
                </a:solidFill>
              </a:rPr>
              <a:t> </a:t>
            </a:r>
            <a:r>
              <a:rPr lang="ru-RU" b="1" dirty="0" err="1">
                <a:solidFill>
                  <a:srgbClr val="00B0F0"/>
                </a:solidFill>
              </a:rPr>
              <a:t>эшли.Кадер</a:t>
            </a:r>
            <a:r>
              <a:rPr lang="ru-RU" b="1" dirty="0">
                <a:solidFill>
                  <a:srgbClr val="00B0F0"/>
                </a:solidFill>
              </a:rPr>
              <a:t> </a:t>
            </a:r>
            <a:r>
              <a:rPr lang="ru-RU" b="1" dirty="0" err="1">
                <a:solidFill>
                  <a:srgbClr val="00B0F0"/>
                </a:solidFill>
              </a:rPr>
              <a:t>авылыннан</a:t>
            </a:r>
            <a:r>
              <a:rPr lang="ru-RU" b="1" dirty="0">
                <a:solidFill>
                  <a:srgbClr val="00B0F0"/>
                </a:solidFill>
              </a:rPr>
              <a:t> </a:t>
            </a:r>
            <a:r>
              <a:rPr lang="ru-RU" b="1" dirty="0" err="1">
                <a:solidFill>
                  <a:srgbClr val="00B0F0"/>
                </a:solidFill>
              </a:rPr>
              <a:t>җыелган</a:t>
            </a:r>
            <a:r>
              <a:rPr lang="ru-RU" b="1" dirty="0">
                <a:solidFill>
                  <a:srgbClr val="00B0F0"/>
                </a:solidFill>
              </a:rPr>
              <a:t> </a:t>
            </a:r>
            <a:r>
              <a:rPr lang="ru-RU" b="1" dirty="0" err="1">
                <a:solidFill>
                  <a:srgbClr val="00B0F0"/>
                </a:solidFill>
              </a:rPr>
              <a:t>сөтне</a:t>
            </a:r>
            <a:r>
              <a:rPr lang="ru-RU" b="1" dirty="0">
                <a:solidFill>
                  <a:srgbClr val="00B0F0"/>
                </a:solidFill>
              </a:rPr>
              <a:t> </a:t>
            </a:r>
            <a:r>
              <a:rPr lang="ru-RU" b="1" dirty="0" err="1">
                <a:solidFill>
                  <a:srgbClr val="00B0F0"/>
                </a:solidFill>
              </a:rPr>
              <a:t>үгез</a:t>
            </a:r>
            <a:r>
              <a:rPr lang="ru-RU" b="1" dirty="0">
                <a:solidFill>
                  <a:srgbClr val="00B0F0"/>
                </a:solidFill>
              </a:rPr>
              <a:t> </a:t>
            </a:r>
            <a:r>
              <a:rPr lang="ru-RU" b="1" dirty="0" err="1">
                <a:solidFill>
                  <a:srgbClr val="00B0F0"/>
                </a:solidFill>
              </a:rPr>
              <a:t>җигеп</a:t>
            </a:r>
            <a:r>
              <a:rPr lang="ru-RU" b="1" dirty="0">
                <a:solidFill>
                  <a:srgbClr val="00B0F0"/>
                </a:solidFill>
              </a:rPr>
              <a:t>, </a:t>
            </a:r>
            <a:r>
              <a:rPr lang="ru-RU" b="1" dirty="0" err="1">
                <a:solidFill>
                  <a:srgbClr val="00B0F0"/>
                </a:solidFill>
              </a:rPr>
              <a:t>Бигеш</a:t>
            </a:r>
            <a:r>
              <a:rPr lang="ru-RU" b="1" dirty="0">
                <a:solidFill>
                  <a:srgbClr val="00B0F0"/>
                </a:solidFill>
              </a:rPr>
              <a:t> </a:t>
            </a:r>
            <a:r>
              <a:rPr lang="ru-RU" b="1" dirty="0" err="1">
                <a:solidFill>
                  <a:srgbClr val="00B0F0"/>
                </a:solidFill>
              </a:rPr>
              <a:t>авылына</a:t>
            </a:r>
            <a:r>
              <a:rPr lang="ru-RU" b="1" dirty="0">
                <a:solidFill>
                  <a:srgbClr val="00B0F0"/>
                </a:solidFill>
              </a:rPr>
              <a:t> </a:t>
            </a:r>
            <a:r>
              <a:rPr lang="ru-RU" b="1" dirty="0" err="1">
                <a:solidFill>
                  <a:srgbClr val="00B0F0"/>
                </a:solidFill>
              </a:rPr>
              <a:t>илтеп</a:t>
            </a:r>
            <a:r>
              <a:rPr lang="ru-RU" b="1" dirty="0">
                <a:solidFill>
                  <a:srgbClr val="00B0F0"/>
                </a:solidFill>
              </a:rPr>
              <a:t> </a:t>
            </a:r>
            <a:r>
              <a:rPr lang="ru-RU" b="1" dirty="0" err="1">
                <a:solidFill>
                  <a:srgbClr val="00B0F0"/>
                </a:solidFill>
              </a:rPr>
              <a:t>тапшыра</a:t>
            </a:r>
            <a:r>
              <a:rPr lang="ru-RU" b="1" dirty="0">
                <a:solidFill>
                  <a:srgbClr val="00B0F0"/>
                </a:solidFill>
              </a:rPr>
              <a:t> </a:t>
            </a:r>
            <a:r>
              <a:rPr lang="ru-RU" b="1" dirty="0" err="1">
                <a:solidFill>
                  <a:srgbClr val="00B0F0"/>
                </a:solidFill>
              </a:rPr>
              <a:t>торган</a:t>
            </a:r>
            <a:r>
              <a:rPr lang="ru-RU" b="1" dirty="0">
                <a:solidFill>
                  <a:srgbClr val="00B0F0"/>
                </a:solidFill>
              </a:rPr>
              <a:t> </a:t>
            </a:r>
            <a:r>
              <a:rPr lang="ru-RU" b="1" dirty="0" err="1">
                <a:solidFill>
                  <a:srgbClr val="00B0F0"/>
                </a:solidFill>
              </a:rPr>
              <a:t>була</a:t>
            </a:r>
            <a:r>
              <a:rPr lang="ru-RU" b="1" dirty="0">
                <a:solidFill>
                  <a:srgbClr val="00B0F0"/>
                </a:solidFill>
              </a:rPr>
              <a:t>. </a:t>
            </a:r>
            <a:r>
              <a:rPr lang="ru-RU" b="1" dirty="0" err="1">
                <a:solidFill>
                  <a:srgbClr val="00B0F0"/>
                </a:solidFill>
              </a:rPr>
              <a:t>Ул</a:t>
            </a:r>
            <a:r>
              <a:rPr lang="ru-RU" b="1" dirty="0">
                <a:solidFill>
                  <a:srgbClr val="00B0F0"/>
                </a:solidFill>
              </a:rPr>
              <a:t> </a:t>
            </a:r>
            <a:r>
              <a:rPr lang="ru-RU" b="1" dirty="0" err="1">
                <a:solidFill>
                  <a:srgbClr val="00B0F0"/>
                </a:solidFill>
              </a:rPr>
              <a:t>кире</a:t>
            </a:r>
            <a:r>
              <a:rPr lang="ru-RU" b="1" dirty="0">
                <a:solidFill>
                  <a:srgbClr val="00B0F0"/>
                </a:solidFill>
              </a:rPr>
              <a:t> </a:t>
            </a:r>
            <a:r>
              <a:rPr lang="ru-RU" b="1" dirty="0" err="1">
                <a:solidFill>
                  <a:srgbClr val="00B0F0"/>
                </a:solidFill>
              </a:rPr>
              <a:t>әйләнеп</a:t>
            </a:r>
            <a:r>
              <a:rPr lang="ru-RU" b="1" dirty="0">
                <a:solidFill>
                  <a:srgbClr val="00B0F0"/>
                </a:solidFill>
              </a:rPr>
              <a:t> </a:t>
            </a:r>
            <a:r>
              <a:rPr lang="ru-RU" b="1" dirty="0" err="1">
                <a:solidFill>
                  <a:srgbClr val="00B0F0"/>
                </a:solidFill>
              </a:rPr>
              <a:t>кайтканда</a:t>
            </a:r>
            <a:r>
              <a:rPr lang="ru-RU" b="1" dirty="0">
                <a:solidFill>
                  <a:srgbClr val="00B0F0"/>
                </a:solidFill>
              </a:rPr>
              <a:t> </a:t>
            </a:r>
            <a:r>
              <a:rPr lang="ru-RU" b="1" dirty="0" err="1">
                <a:solidFill>
                  <a:srgbClr val="00B0F0"/>
                </a:solidFill>
              </a:rPr>
              <a:t>аның</a:t>
            </a:r>
            <a:r>
              <a:rPr lang="ru-RU" b="1" dirty="0">
                <a:solidFill>
                  <a:srgbClr val="00B0F0"/>
                </a:solidFill>
              </a:rPr>
              <a:t> </a:t>
            </a:r>
            <a:r>
              <a:rPr lang="ru-RU" b="1" dirty="0" err="1">
                <a:solidFill>
                  <a:srgbClr val="00B0F0"/>
                </a:solidFill>
              </a:rPr>
              <a:t>яшьтәшләре</a:t>
            </a:r>
            <a:r>
              <a:rPr lang="ru-RU" b="1" dirty="0">
                <a:solidFill>
                  <a:srgbClr val="00B0F0"/>
                </a:solidFill>
              </a:rPr>
              <a:t> </a:t>
            </a:r>
            <a:r>
              <a:rPr lang="ru-RU" b="1" dirty="0" err="1">
                <a:solidFill>
                  <a:srgbClr val="00B0F0"/>
                </a:solidFill>
              </a:rPr>
              <a:t>әле</a:t>
            </a:r>
            <a:r>
              <a:rPr lang="ru-RU" b="1" dirty="0">
                <a:solidFill>
                  <a:srgbClr val="00B0F0"/>
                </a:solidFill>
              </a:rPr>
              <a:t> </a:t>
            </a:r>
            <a:r>
              <a:rPr lang="ru-RU" b="1" dirty="0" err="1">
                <a:solidFill>
                  <a:srgbClr val="00B0F0"/>
                </a:solidFill>
              </a:rPr>
              <a:t>йокыдан</a:t>
            </a:r>
            <a:r>
              <a:rPr lang="ru-RU" b="1" dirty="0">
                <a:solidFill>
                  <a:srgbClr val="00B0F0"/>
                </a:solidFill>
              </a:rPr>
              <a:t> </a:t>
            </a:r>
            <a:r>
              <a:rPr lang="ru-RU" b="1" dirty="0" err="1">
                <a:solidFill>
                  <a:srgbClr val="00B0F0"/>
                </a:solidFill>
              </a:rPr>
              <a:t>гына</a:t>
            </a:r>
            <a:r>
              <a:rPr lang="ru-RU" b="1" dirty="0">
                <a:solidFill>
                  <a:srgbClr val="00B0F0"/>
                </a:solidFill>
              </a:rPr>
              <a:t> </a:t>
            </a:r>
            <a:r>
              <a:rPr lang="ru-RU" b="1" dirty="0" err="1">
                <a:solidFill>
                  <a:srgbClr val="00B0F0"/>
                </a:solidFill>
              </a:rPr>
              <a:t>торган</a:t>
            </a:r>
            <a:r>
              <a:rPr lang="ru-RU" b="1" dirty="0">
                <a:solidFill>
                  <a:srgbClr val="00B0F0"/>
                </a:solidFill>
              </a:rPr>
              <a:t> </a:t>
            </a:r>
            <a:r>
              <a:rPr lang="ru-RU" b="1" dirty="0" err="1">
                <a:solidFill>
                  <a:srgbClr val="00B0F0"/>
                </a:solidFill>
              </a:rPr>
              <a:t>булган</a:t>
            </a:r>
            <a:r>
              <a:rPr lang="ru-RU" b="1" dirty="0">
                <a:solidFill>
                  <a:srgbClr val="00B0F0"/>
                </a:solidFill>
              </a:rPr>
              <a:t>, </a:t>
            </a:r>
            <a:r>
              <a:rPr lang="ru-RU" b="1" dirty="0" err="1">
                <a:solidFill>
                  <a:srgbClr val="00B0F0"/>
                </a:solidFill>
              </a:rPr>
              <a:t>дип</a:t>
            </a:r>
            <a:r>
              <a:rPr lang="ru-RU" b="1" dirty="0">
                <a:solidFill>
                  <a:srgbClr val="00B0F0"/>
                </a:solidFill>
              </a:rPr>
              <a:t> </a:t>
            </a:r>
            <a:r>
              <a:rPr lang="ru-RU" b="1" dirty="0" err="1">
                <a:solidFill>
                  <a:srgbClr val="00B0F0"/>
                </a:solidFill>
              </a:rPr>
              <a:t>искә</a:t>
            </a:r>
            <a:r>
              <a:rPr lang="ru-RU" b="1" dirty="0">
                <a:solidFill>
                  <a:srgbClr val="00B0F0"/>
                </a:solidFill>
              </a:rPr>
              <a:t> ала </a:t>
            </a:r>
            <a:r>
              <a:rPr lang="ru-RU" b="1" dirty="0" smtClean="0">
                <a:solidFill>
                  <a:srgbClr val="00B0F0"/>
                </a:solidFill>
              </a:rPr>
              <a:t>ул.1945-1947 </a:t>
            </a:r>
            <a:r>
              <a:rPr lang="ru-RU" b="1" dirty="0" err="1">
                <a:solidFill>
                  <a:srgbClr val="00B0F0"/>
                </a:solidFill>
              </a:rPr>
              <a:t>елларда</a:t>
            </a:r>
            <a:r>
              <a:rPr lang="ru-RU" b="1" dirty="0">
                <a:solidFill>
                  <a:srgbClr val="00B0F0"/>
                </a:solidFill>
              </a:rPr>
              <a:t> </a:t>
            </a:r>
            <a:r>
              <a:rPr lang="ru-RU" b="1" dirty="0" err="1">
                <a:solidFill>
                  <a:srgbClr val="00B0F0"/>
                </a:solidFill>
              </a:rPr>
              <a:t>бозау</a:t>
            </a:r>
            <a:r>
              <a:rPr lang="ru-RU" b="1" dirty="0">
                <a:solidFill>
                  <a:srgbClr val="00B0F0"/>
                </a:solidFill>
              </a:rPr>
              <a:t> караучы,1947-1949 </a:t>
            </a:r>
            <a:r>
              <a:rPr lang="ru-RU" b="1" dirty="0" err="1">
                <a:solidFill>
                  <a:srgbClr val="00B0F0"/>
                </a:solidFill>
              </a:rPr>
              <a:t>елларда</a:t>
            </a:r>
            <a:r>
              <a:rPr lang="ru-RU" b="1" dirty="0">
                <a:solidFill>
                  <a:srgbClr val="00B0F0"/>
                </a:solidFill>
              </a:rPr>
              <a:t> </a:t>
            </a:r>
            <a:r>
              <a:rPr lang="ru-RU" b="1" dirty="0" err="1">
                <a:solidFill>
                  <a:srgbClr val="00B0F0"/>
                </a:solidFill>
              </a:rPr>
              <a:t>сарык</a:t>
            </a:r>
            <a:r>
              <a:rPr lang="ru-RU" b="1" dirty="0">
                <a:solidFill>
                  <a:srgbClr val="00B0F0"/>
                </a:solidFill>
              </a:rPr>
              <a:t> </a:t>
            </a:r>
            <a:r>
              <a:rPr lang="ru-RU" b="1" dirty="0" err="1">
                <a:solidFill>
                  <a:srgbClr val="00B0F0"/>
                </a:solidFill>
              </a:rPr>
              <a:t>караучы</a:t>
            </a:r>
            <a:r>
              <a:rPr lang="ru-RU" b="1" dirty="0">
                <a:solidFill>
                  <a:srgbClr val="00B0F0"/>
                </a:solidFill>
              </a:rPr>
              <a:t> </a:t>
            </a:r>
            <a:r>
              <a:rPr lang="ru-RU" b="1" dirty="0" err="1">
                <a:solidFill>
                  <a:srgbClr val="00B0F0"/>
                </a:solidFill>
              </a:rPr>
              <a:t>булып</a:t>
            </a:r>
            <a:r>
              <a:rPr lang="ru-RU" b="1" dirty="0">
                <a:solidFill>
                  <a:srgbClr val="00B0F0"/>
                </a:solidFill>
              </a:rPr>
              <a:t> </a:t>
            </a:r>
            <a:r>
              <a:rPr lang="ru-RU" b="1" dirty="0" err="1">
                <a:solidFill>
                  <a:srgbClr val="00B0F0"/>
                </a:solidFill>
              </a:rPr>
              <a:t>эшләгән</a:t>
            </a:r>
            <a:r>
              <a:rPr lang="ru-RU" b="1" dirty="0">
                <a:solidFill>
                  <a:srgbClr val="00B0F0"/>
                </a:solidFill>
              </a:rPr>
              <a:t>. 1947 </a:t>
            </a:r>
            <a:r>
              <a:rPr lang="ru-RU" b="1" dirty="0" err="1">
                <a:solidFill>
                  <a:srgbClr val="00B0F0"/>
                </a:solidFill>
              </a:rPr>
              <a:t>елда</a:t>
            </a:r>
            <a:r>
              <a:rPr lang="ru-RU" b="1" dirty="0">
                <a:solidFill>
                  <a:srgbClr val="00B0F0"/>
                </a:solidFill>
              </a:rPr>
              <a:t>  Николай </a:t>
            </a:r>
            <a:r>
              <a:rPr lang="ru-RU" b="1" dirty="0" err="1">
                <a:solidFill>
                  <a:srgbClr val="00B0F0"/>
                </a:solidFill>
              </a:rPr>
              <a:t>Парфириевич</a:t>
            </a:r>
            <a:r>
              <a:rPr lang="ru-RU" b="1" dirty="0">
                <a:solidFill>
                  <a:srgbClr val="00B0F0"/>
                </a:solidFill>
              </a:rPr>
              <a:t> </a:t>
            </a:r>
            <a:r>
              <a:rPr lang="ru-RU" b="1" dirty="0" err="1">
                <a:solidFill>
                  <a:srgbClr val="00B0F0"/>
                </a:solidFill>
              </a:rPr>
              <a:t>белән</a:t>
            </a:r>
            <a:r>
              <a:rPr lang="ru-RU" b="1" dirty="0">
                <a:solidFill>
                  <a:srgbClr val="00B0F0"/>
                </a:solidFill>
              </a:rPr>
              <a:t> </a:t>
            </a:r>
            <a:r>
              <a:rPr lang="ru-RU" b="1" dirty="0" err="1">
                <a:solidFill>
                  <a:srgbClr val="00B0F0"/>
                </a:solidFill>
              </a:rPr>
              <a:t>гаилә</a:t>
            </a:r>
            <a:r>
              <a:rPr lang="ru-RU" b="1" dirty="0">
                <a:solidFill>
                  <a:srgbClr val="00B0F0"/>
                </a:solidFill>
              </a:rPr>
              <a:t> </a:t>
            </a:r>
            <a:r>
              <a:rPr lang="ru-RU" b="1" dirty="0" err="1">
                <a:solidFill>
                  <a:srgbClr val="00B0F0"/>
                </a:solidFill>
              </a:rPr>
              <a:t>корып</a:t>
            </a:r>
            <a:r>
              <a:rPr lang="ru-RU" b="1" dirty="0">
                <a:solidFill>
                  <a:srgbClr val="00B0F0"/>
                </a:solidFill>
              </a:rPr>
              <a:t> </a:t>
            </a:r>
            <a:r>
              <a:rPr lang="ru-RU" b="1" dirty="0" err="1">
                <a:solidFill>
                  <a:srgbClr val="00B0F0"/>
                </a:solidFill>
              </a:rPr>
              <a:t>җибәрәләр.Ике</a:t>
            </a:r>
            <a:r>
              <a:rPr lang="ru-RU" b="1" dirty="0">
                <a:solidFill>
                  <a:srgbClr val="00B0F0"/>
                </a:solidFill>
              </a:rPr>
              <a:t> </a:t>
            </a:r>
            <a:r>
              <a:rPr lang="ru-RU" b="1" dirty="0" err="1">
                <a:solidFill>
                  <a:srgbClr val="00B0F0"/>
                </a:solidFill>
              </a:rPr>
              <a:t>кыз</a:t>
            </a:r>
            <a:r>
              <a:rPr lang="ru-RU" b="1" dirty="0">
                <a:solidFill>
                  <a:srgbClr val="00B0F0"/>
                </a:solidFill>
              </a:rPr>
              <a:t> </a:t>
            </a:r>
            <a:r>
              <a:rPr lang="ru-RU" b="1" dirty="0" err="1">
                <a:solidFill>
                  <a:srgbClr val="00B0F0"/>
                </a:solidFill>
              </a:rPr>
              <a:t>тәрбияләп</a:t>
            </a:r>
            <a:r>
              <a:rPr lang="ru-RU" b="1" dirty="0">
                <a:solidFill>
                  <a:srgbClr val="00B0F0"/>
                </a:solidFill>
              </a:rPr>
              <a:t> үстерәләр.1949 </a:t>
            </a:r>
            <a:r>
              <a:rPr lang="ru-RU" b="1" dirty="0" err="1">
                <a:solidFill>
                  <a:srgbClr val="00B0F0"/>
                </a:solidFill>
              </a:rPr>
              <a:t>елда</a:t>
            </a:r>
            <a:r>
              <a:rPr lang="ru-RU" b="1" dirty="0">
                <a:solidFill>
                  <a:srgbClr val="00B0F0"/>
                </a:solidFill>
              </a:rPr>
              <a:t> </a:t>
            </a:r>
            <a:r>
              <a:rPr lang="ru-RU" b="1" dirty="0" err="1">
                <a:solidFill>
                  <a:srgbClr val="00B0F0"/>
                </a:solidFill>
              </a:rPr>
              <a:t>Кадер</a:t>
            </a:r>
            <a:r>
              <a:rPr lang="ru-RU" b="1" dirty="0">
                <a:solidFill>
                  <a:srgbClr val="00B0F0"/>
                </a:solidFill>
              </a:rPr>
              <a:t> </a:t>
            </a:r>
            <a:r>
              <a:rPr lang="ru-RU" b="1" dirty="0" err="1">
                <a:solidFill>
                  <a:srgbClr val="00B0F0"/>
                </a:solidFill>
              </a:rPr>
              <a:t>авылында</a:t>
            </a:r>
            <a:r>
              <a:rPr lang="ru-RU" b="1" dirty="0">
                <a:solidFill>
                  <a:srgbClr val="00B0F0"/>
                </a:solidFill>
              </a:rPr>
              <a:t> </a:t>
            </a:r>
            <a:r>
              <a:rPr lang="ru-RU" b="1" dirty="0" err="1">
                <a:solidFill>
                  <a:srgbClr val="00B0F0"/>
                </a:solidFill>
              </a:rPr>
              <a:t>зур</a:t>
            </a:r>
            <a:r>
              <a:rPr lang="ru-RU" b="1" dirty="0">
                <a:solidFill>
                  <a:srgbClr val="00B0F0"/>
                </a:solidFill>
              </a:rPr>
              <a:t> </a:t>
            </a:r>
            <a:r>
              <a:rPr lang="ru-RU" b="1" dirty="0" err="1">
                <a:solidFill>
                  <a:srgbClr val="00B0F0"/>
                </a:solidFill>
              </a:rPr>
              <a:t>бакча</a:t>
            </a:r>
            <a:r>
              <a:rPr lang="ru-RU" b="1" dirty="0">
                <a:solidFill>
                  <a:srgbClr val="00B0F0"/>
                </a:solidFill>
              </a:rPr>
              <a:t> </a:t>
            </a:r>
            <a:r>
              <a:rPr lang="ru-RU" b="1" dirty="0" err="1">
                <a:solidFill>
                  <a:srgbClr val="00B0F0"/>
                </a:solidFill>
              </a:rPr>
              <a:t>тотып</a:t>
            </a:r>
            <a:r>
              <a:rPr lang="ru-RU" b="1" dirty="0">
                <a:solidFill>
                  <a:srgbClr val="00B0F0"/>
                </a:solidFill>
              </a:rPr>
              <a:t> </a:t>
            </a:r>
            <a:r>
              <a:rPr lang="ru-RU" b="1" dirty="0" err="1">
                <a:solidFill>
                  <a:srgbClr val="00B0F0"/>
                </a:solidFill>
              </a:rPr>
              <a:t>алына</a:t>
            </a:r>
            <a:r>
              <a:rPr lang="ru-RU" b="1" dirty="0">
                <a:solidFill>
                  <a:srgbClr val="00B0F0"/>
                </a:solidFill>
              </a:rPr>
              <a:t>. </a:t>
            </a:r>
            <a:r>
              <a:rPr lang="ru-RU" b="1" dirty="0" err="1">
                <a:solidFill>
                  <a:srgbClr val="00B0F0"/>
                </a:solidFill>
              </a:rPr>
              <a:t>Анда</a:t>
            </a:r>
            <a:r>
              <a:rPr lang="ru-RU" b="1" dirty="0">
                <a:solidFill>
                  <a:srgbClr val="00B0F0"/>
                </a:solidFill>
              </a:rPr>
              <a:t> </a:t>
            </a:r>
            <a:r>
              <a:rPr lang="ru-RU" b="1" dirty="0" err="1">
                <a:solidFill>
                  <a:srgbClr val="00B0F0"/>
                </a:solidFill>
              </a:rPr>
              <a:t>алмагач,кура</a:t>
            </a:r>
            <a:r>
              <a:rPr lang="ru-RU" b="1" dirty="0">
                <a:solidFill>
                  <a:srgbClr val="00B0F0"/>
                </a:solidFill>
              </a:rPr>
              <a:t> </a:t>
            </a:r>
            <a:r>
              <a:rPr lang="ru-RU" b="1" dirty="0" err="1">
                <a:solidFill>
                  <a:srgbClr val="00B0F0"/>
                </a:solidFill>
              </a:rPr>
              <a:t>җиләге,карлыган</a:t>
            </a:r>
            <a:r>
              <a:rPr lang="ru-RU" b="1" dirty="0">
                <a:solidFill>
                  <a:srgbClr val="00B0F0"/>
                </a:solidFill>
              </a:rPr>
              <a:t> </a:t>
            </a:r>
            <a:r>
              <a:rPr lang="ru-RU" b="1" dirty="0" err="1">
                <a:solidFill>
                  <a:srgbClr val="00B0F0"/>
                </a:solidFill>
              </a:rPr>
              <a:t>утыртыла.Николай</a:t>
            </a:r>
            <a:r>
              <a:rPr lang="ru-RU" b="1" dirty="0">
                <a:solidFill>
                  <a:srgbClr val="00B0F0"/>
                </a:solidFill>
              </a:rPr>
              <a:t> </a:t>
            </a:r>
            <a:r>
              <a:rPr lang="ru-RU" b="1" dirty="0" err="1">
                <a:solidFill>
                  <a:srgbClr val="00B0F0"/>
                </a:solidFill>
              </a:rPr>
              <a:t>абый</a:t>
            </a:r>
            <a:r>
              <a:rPr lang="ru-RU" b="1" dirty="0">
                <a:solidFill>
                  <a:srgbClr val="00B0F0"/>
                </a:solidFill>
              </a:rPr>
              <a:t> </a:t>
            </a:r>
            <a:r>
              <a:rPr lang="ru-RU" b="1" dirty="0" err="1">
                <a:solidFill>
                  <a:srgbClr val="00B0F0"/>
                </a:solidFill>
              </a:rPr>
              <a:t>белән</a:t>
            </a:r>
            <a:r>
              <a:rPr lang="ru-RU" b="1" dirty="0">
                <a:solidFill>
                  <a:srgbClr val="00B0F0"/>
                </a:solidFill>
              </a:rPr>
              <a:t> Лиза </a:t>
            </a:r>
            <a:r>
              <a:rPr lang="ru-RU" b="1" dirty="0" err="1">
                <a:solidFill>
                  <a:srgbClr val="00B0F0"/>
                </a:solidFill>
              </a:rPr>
              <a:t>апа</a:t>
            </a:r>
            <a:r>
              <a:rPr lang="ru-RU" b="1" dirty="0">
                <a:solidFill>
                  <a:srgbClr val="00B0F0"/>
                </a:solidFill>
              </a:rPr>
              <a:t> </a:t>
            </a:r>
            <a:r>
              <a:rPr lang="ru-RU" b="1" dirty="0" err="1">
                <a:solidFill>
                  <a:srgbClr val="00B0F0"/>
                </a:solidFill>
              </a:rPr>
              <a:t>бу</a:t>
            </a:r>
            <a:r>
              <a:rPr lang="ru-RU" b="1" dirty="0">
                <a:solidFill>
                  <a:srgbClr val="00B0F0"/>
                </a:solidFill>
              </a:rPr>
              <a:t> </a:t>
            </a:r>
            <a:r>
              <a:rPr lang="ru-RU" b="1" dirty="0" err="1">
                <a:solidFill>
                  <a:srgbClr val="00B0F0"/>
                </a:solidFill>
              </a:rPr>
              <a:t>бакчада</a:t>
            </a:r>
            <a:r>
              <a:rPr lang="ru-RU" b="1" dirty="0">
                <a:solidFill>
                  <a:srgbClr val="00B0F0"/>
                </a:solidFill>
              </a:rPr>
              <a:t> 40 </a:t>
            </a:r>
            <a:r>
              <a:rPr lang="ru-RU" b="1" dirty="0" err="1">
                <a:solidFill>
                  <a:srgbClr val="00B0F0"/>
                </a:solidFill>
              </a:rPr>
              <a:t>елдан</a:t>
            </a:r>
            <a:r>
              <a:rPr lang="ru-RU" b="1" dirty="0">
                <a:solidFill>
                  <a:srgbClr val="00B0F0"/>
                </a:solidFill>
              </a:rPr>
              <a:t> </a:t>
            </a:r>
            <a:r>
              <a:rPr lang="ru-RU" b="1" dirty="0" err="1">
                <a:solidFill>
                  <a:srgbClr val="00B0F0"/>
                </a:solidFill>
              </a:rPr>
              <a:t>артык</a:t>
            </a:r>
            <a:r>
              <a:rPr lang="ru-RU" b="1" dirty="0">
                <a:solidFill>
                  <a:srgbClr val="00B0F0"/>
                </a:solidFill>
              </a:rPr>
              <a:t> </a:t>
            </a:r>
            <a:r>
              <a:rPr lang="ru-RU" b="1" dirty="0" err="1">
                <a:solidFill>
                  <a:srgbClr val="00B0F0"/>
                </a:solidFill>
              </a:rPr>
              <a:t>хезмәт</a:t>
            </a:r>
            <a:r>
              <a:rPr lang="ru-RU" b="1" dirty="0">
                <a:solidFill>
                  <a:srgbClr val="00B0F0"/>
                </a:solidFill>
              </a:rPr>
              <a:t> </a:t>
            </a:r>
            <a:r>
              <a:rPr lang="ru-RU" b="1" dirty="0" err="1" smtClean="0">
                <a:solidFill>
                  <a:srgbClr val="00B0F0"/>
                </a:solidFill>
              </a:rPr>
              <a:t>куялар.Хәзерге</a:t>
            </a:r>
            <a:r>
              <a:rPr lang="ru-RU" b="1" dirty="0" smtClean="0">
                <a:solidFill>
                  <a:srgbClr val="00B0F0"/>
                </a:solidFill>
              </a:rPr>
              <a:t> </a:t>
            </a:r>
            <a:r>
              <a:rPr lang="ru-RU" b="1" dirty="0" err="1">
                <a:solidFill>
                  <a:srgbClr val="00B0F0"/>
                </a:solidFill>
              </a:rPr>
              <a:t>көндә</a:t>
            </a:r>
            <a:r>
              <a:rPr lang="ru-RU" b="1" dirty="0">
                <a:solidFill>
                  <a:srgbClr val="00B0F0"/>
                </a:solidFill>
              </a:rPr>
              <a:t> Лиза </a:t>
            </a:r>
            <a:r>
              <a:rPr lang="ru-RU" b="1" dirty="0" err="1">
                <a:solidFill>
                  <a:srgbClr val="00B0F0"/>
                </a:solidFill>
              </a:rPr>
              <a:t>апа</a:t>
            </a:r>
            <a:r>
              <a:rPr lang="ru-RU" b="1" dirty="0">
                <a:solidFill>
                  <a:srgbClr val="00B0F0"/>
                </a:solidFill>
              </a:rPr>
              <a:t> кече </a:t>
            </a:r>
            <a:r>
              <a:rPr lang="ru-RU" b="1" dirty="0" err="1">
                <a:solidFill>
                  <a:srgbClr val="00B0F0"/>
                </a:solidFill>
              </a:rPr>
              <a:t>кызы</a:t>
            </a:r>
            <a:r>
              <a:rPr lang="ru-RU" b="1" dirty="0">
                <a:solidFill>
                  <a:srgbClr val="00B0F0"/>
                </a:solidFill>
              </a:rPr>
              <a:t> </a:t>
            </a:r>
            <a:r>
              <a:rPr lang="ru-RU" b="1" dirty="0" err="1">
                <a:solidFill>
                  <a:srgbClr val="00B0F0"/>
                </a:solidFill>
              </a:rPr>
              <a:t>тәрбиясендә</a:t>
            </a:r>
            <a:r>
              <a:rPr lang="ru-RU" b="1" dirty="0">
                <a:solidFill>
                  <a:srgbClr val="00B0F0"/>
                </a:solidFill>
              </a:rPr>
              <a:t> </a:t>
            </a:r>
            <a:r>
              <a:rPr lang="ru-RU" b="1" dirty="0" err="1">
                <a:solidFill>
                  <a:srgbClr val="00B0F0"/>
                </a:solidFill>
              </a:rPr>
              <a:t>яши</a:t>
            </a:r>
            <a:r>
              <a:rPr lang="ru-RU" b="1" dirty="0">
                <a:solidFill>
                  <a:srgbClr val="00B0F0"/>
                </a:solidFill>
              </a:rPr>
              <a:t>. 4 </a:t>
            </a:r>
            <a:r>
              <a:rPr lang="ru-RU" b="1" dirty="0" err="1">
                <a:solidFill>
                  <a:srgbClr val="00B0F0"/>
                </a:solidFill>
              </a:rPr>
              <a:t>оныгы</a:t>
            </a:r>
            <a:r>
              <a:rPr lang="ru-RU" b="1" dirty="0">
                <a:solidFill>
                  <a:srgbClr val="00B0F0"/>
                </a:solidFill>
              </a:rPr>
              <a:t> </a:t>
            </a:r>
            <a:r>
              <a:rPr lang="ru-RU" b="1" dirty="0" err="1">
                <a:solidFill>
                  <a:srgbClr val="00B0F0"/>
                </a:solidFill>
              </a:rPr>
              <a:t>бар.Балалары</a:t>
            </a:r>
            <a:r>
              <a:rPr lang="ru-RU" b="1" dirty="0">
                <a:solidFill>
                  <a:srgbClr val="00B0F0"/>
                </a:solidFill>
              </a:rPr>
              <a:t> </a:t>
            </a:r>
            <a:r>
              <a:rPr lang="ru-RU" b="1" dirty="0" err="1">
                <a:solidFill>
                  <a:srgbClr val="00B0F0"/>
                </a:solidFill>
              </a:rPr>
              <a:t>ялларга</a:t>
            </a:r>
            <a:r>
              <a:rPr lang="ru-RU" b="1" dirty="0">
                <a:solidFill>
                  <a:srgbClr val="00B0F0"/>
                </a:solidFill>
              </a:rPr>
              <a:t>, </a:t>
            </a:r>
            <a:r>
              <a:rPr lang="ru-RU" b="1" dirty="0" err="1">
                <a:solidFill>
                  <a:srgbClr val="00B0F0"/>
                </a:solidFill>
              </a:rPr>
              <a:t>бәйрәмнәргә</a:t>
            </a:r>
            <a:r>
              <a:rPr lang="ru-RU" b="1" dirty="0">
                <a:solidFill>
                  <a:srgbClr val="00B0F0"/>
                </a:solidFill>
              </a:rPr>
              <a:t> </a:t>
            </a:r>
            <a:r>
              <a:rPr lang="ru-RU" b="1" dirty="0" err="1">
                <a:solidFill>
                  <a:srgbClr val="00B0F0"/>
                </a:solidFill>
              </a:rPr>
              <a:t>кайтып</a:t>
            </a:r>
            <a:r>
              <a:rPr lang="ru-RU" b="1" dirty="0">
                <a:solidFill>
                  <a:srgbClr val="00B0F0"/>
                </a:solidFill>
              </a:rPr>
              <a:t> </a:t>
            </a:r>
            <a:r>
              <a:rPr lang="ru-RU" b="1" dirty="0" err="1">
                <a:solidFill>
                  <a:srgbClr val="00B0F0"/>
                </a:solidFill>
              </a:rPr>
              <a:t>торалар,хәлләрен</a:t>
            </a:r>
            <a:r>
              <a:rPr lang="ru-RU" b="1" dirty="0">
                <a:solidFill>
                  <a:srgbClr val="00B0F0"/>
                </a:solidFill>
              </a:rPr>
              <a:t> </a:t>
            </a:r>
            <a:r>
              <a:rPr lang="ru-RU" b="1" dirty="0" err="1">
                <a:solidFill>
                  <a:srgbClr val="00B0F0"/>
                </a:solidFill>
              </a:rPr>
              <a:t>белешеп,эшләргә</a:t>
            </a:r>
            <a:r>
              <a:rPr lang="ru-RU" b="1" dirty="0">
                <a:solidFill>
                  <a:srgbClr val="00B0F0"/>
                </a:solidFill>
              </a:rPr>
              <a:t> </a:t>
            </a:r>
            <a:r>
              <a:rPr lang="ru-RU" b="1" dirty="0" err="1">
                <a:solidFill>
                  <a:srgbClr val="00B0F0"/>
                </a:solidFill>
              </a:rPr>
              <a:t>булышып</a:t>
            </a:r>
            <a:r>
              <a:rPr lang="ru-RU" b="1" dirty="0">
                <a:solidFill>
                  <a:srgbClr val="00B0F0"/>
                </a:solidFill>
              </a:rPr>
              <a:t> </a:t>
            </a:r>
            <a:r>
              <a:rPr lang="ru-RU" b="1" dirty="0" err="1">
                <a:solidFill>
                  <a:srgbClr val="00B0F0"/>
                </a:solidFill>
              </a:rPr>
              <a:t>торалар</a:t>
            </a:r>
            <a:r>
              <a:rPr lang="ru-RU" b="1" dirty="0">
                <a:solidFill>
                  <a:srgbClr val="00B0F0"/>
                </a:solidFill>
              </a:rPr>
              <a:t>. </a:t>
            </a:r>
            <a:r>
              <a:rPr lang="ru-RU" b="1" dirty="0" err="1">
                <a:solidFill>
                  <a:srgbClr val="00B0F0"/>
                </a:solidFill>
              </a:rPr>
              <a:t>Кызганыч</a:t>
            </a:r>
            <a:r>
              <a:rPr lang="ru-RU" b="1" dirty="0">
                <a:solidFill>
                  <a:srgbClr val="00B0F0"/>
                </a:solidFill>
              </a:rPr>
              <a:t>, </a:t>
            </a:r>
            <a:r>
              <a:rPr lang="ru-RU" b="1" dirty="0" err="1">
                <a:solidFill>
                  <a:srgbClr val="00B0F0"/>
                </a:solidFill>
              </a:rPr>
              <a:t>күптән</a:t>
            </a:r>
            <a:r>
              <a:rPr lang="ru-RU" b="1" dirty="0">
                <a:solidFill>
                  <a:srgbClr val="00B0F0"/>
                </a:solidFill>
              </a:rPr>
              <a:t> </a:t>
            </a:r>
            <a:r>
              <a:rPr lang="ru-RU" b="1" dirty="0" err="1">
                <a:solidFill>
                  <a:srgbClr val="00B0F0"/>
                </a:solidFill>
              </a:rPr>
              <a:t>түгел</a:t>
            </a:r>
            <a:r>
              <a:rPr lang="ru-RU" b="1" dirty="0">
                <a:solidFill>
                  <a:srgbClr val="00B0F0"/>
                </a:solidFill>
              </a:rPr>
              <a:t> Николай </a:t>
            </a:r>
            <a:r>
              <a:rPr lang="ru-RU" b="1" dirty="0" err="1">
                <a:solidFill>
                  <a:srgbClr val="00B0F0"/>
                </a:solidFill>
              </a:rPr>
              <a:t>Парфириевич</a:t>
            </a:r>
            <a:r>
              <a:rPr lang="ru-RU" b="1" dirty="0">
                <a:solidFill>
                  <a:srgbClr val="00B0F0"/>
                </a:solidFill>
              </a:rPr>
              <a:t> </a:t>
            </a:r>
            <a:r>
              <a:rPr lang="ru-RU" b="1" dirty="0" err="1">
                <a:solidFill>
                  <a:srgbClr val="00B0F0"/>
                </a:solidFill>
              </a:rPr>
              <a:t>бакыйлыкка</a:t>
            </a:r>
            <a:r>
              <a:rPr lang="ru-RU" b="1" dirty="0">
                <a:solidFill>
                  <a:srgbClr val="00B0F0"/>
                </a:solidFill>
              </a:rPr>
              <a:t> </a:t>
            </a:r>
            <a:r>
              <a:rPr lang="ru-RU" b="1" dirty="0" err="1">
                <a:solidFill>
                  <a:srgbClr val="00B0F0"/>
                </a:solidFill>
              </a:rPr>
              <a:t>күчте</a:t>
            </a:r>
            <a:r>
              <a:rPr lang="ru-RU" b="1" dirty="0">
                <a:solidFill>
                  <a:srgbClr val="00B0F0"/>
                </a:solidFill>
              </a:rPr>
              <a:t>.</a:t>
            </a:r>
          </a:p>
        </p:txBody>
      </p:sp>
    </p:spTree>
    <p:extLst>
      <p:ext uri="{BB962C8B-B14F-4D97-AF65-F5344CB8AC3E}">
        <p14:creationId xmlns:p14="http://schemas.microsoft.com/office/powerpoint/2010/main" val="42357120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10242" name="Рисунок 3" descr="Описание: C:\Users\лариса\Desktop\Новая папка\SDC182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09975"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Рисунок 4" descr="Описание: C:\Users\лариса\Desktop\Новая папка\SDC1824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9975" y="0"/>
            <a:ext cx="5534025" cy="330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85725" y="3428999"/>
            <a:ext cx="8858250" cy="2862322"/>
          </a:xfrm>
          <a:prstGeom prst="rect">
            <a:avLst/>
          </a:prstGeom>
        </p:spPr>
        <p:txBody>
          <a:bodyPr wrap="square">
            <a:spAutoFit/>
          </a:bodyPr>
          <a:lstStyle/>
          <a:p>
            <a:r>
              <a:rPr lang="ru-RU" b="1" dirty="0" smtClean="0">
                <a:solidFill>
                  <a:srgbClr val="FF0000"/>
                </a:solidFill>
              </a:rPr>
              <a:t>                                           РОМАНОВА </a:t>
            </a:r>
            <a:r>
              <a:rPr lang="ru-RU" b="1" dirty="0">
                <a:solidFill>
                  <a:srgbClr val="FF0000"/>
                </a:solidFill>
              </a:rPr>
              <a:t>МАРИЯ НИКОЛАЕВНА</a:t>
            </a:r>
          </a:p>
          <a:p>
            <a:r>
              <a:rPr lang="ru-RU" b="1" dirty="0">
                <a:solidFill>
                  <a:srgbClr val="00B0F0"/>
                </a:solidFill>
              </a:rPr>
              <a:t>1930 </a:t>
            </a:r>
            <a:r>
              <a:rPr lang="ru-RU" b="1" dirty="0" err="1">
                <a:solidFill>
                  <a:srgbClr val="00B0F0"/>
                </a:solidFill>
              </a:rPr>
              <a:t>нчы</a:t>
            </a:r>
            <a:r>
              <a:rPr lang="ru-RU" b="1" dirty="0">
                <a:solidFill>
                  <a:srgbClr val="00B0F0"/>
                </a:solidFill>
              </a:rPr>
              <a:t> </a:t>
            </a:r>
            <a:r>
              <a:rPr lang="ru-RU" b="1" dirty="0" err="1">
                <a:solidFill>
                  <a:srgbClr val="00B0F0"/>
                </a:solidFill>
              </a:rPr>
              <a:t>елның</a:t>
            </a:r>
            <a:r>
              <a:rPr lang="ru-RU" b="1" dirty="0">
                <a:solidFill>
                  <a:srgbClr val="00B0F0"/>
                </a:solidFill>
              </a:rPr>
              <a:t> 1 </a:t>
            </a:r>
            <a:r>
              <a:rPr lang="ru-RU" b="1" dirty="0" err="1">
                <a:solidFill>
                  <a:srgbClr val="00B0F0"/>
                </a:solidFill>
              </a:rPr>
              <a:t>сентябрендә</a:t>
            </a:r>
            <a:r>
              <a:rPr lang="ru-RU" b="1" dirty="0">
                <a:solidFill>
                  <a:srgbClr val="00B0F0"/>
                </a:solidFill>
              </a:rPr>
              <a:t> </a:t>
            </a:r>
            <a:r>
              <a:rPr lang="ru-RU" b="1" dirty="0" err="1">
                <a:solidFill>
                  <a:srgbClr val="00B0F0"/>
                </a:solidFill>
              </a:rPr>
              <a:t>Зәй</a:t>
            </a:r>
            <a:r>
              <a:rPr lang="ru-RU" b="1" dirty="0">
                <a:solidFill>
                  <a:srgbClr val="00B0F0"/>
                </a:solidFill>
              </a:rPr>
              <a:t> районы </a:t>
            </a:r>
            <a:r>
              <a:rPr lang="ru-RU" b="1" dirty="0" err="1">
                <a:solidFill>
                  <a:srgbClr val="00B0F0"/>
                </a:solidFill>
              </a:rPr>
              <a:t>Югары</a:t>
            </a:r>
            <a:r>
              <a:rPr lang="ru-RU" b="1" dirty="0">
                <a:solidFill>
                  <a:srgbClr val="00B0F0"/>
                </a:solidFill>
              </a:rPr>
              <a:t> </a:t>
            </a:r>
            <a:r>
              <a:rPr lang="ru-RU" b="1" dirty="0" err="1">
                <a:solidFill>
                  <a:srgbClr val="00B0F0"/>
                </a:solidFill>
              </a:rPr>
              <a:t>Баграж</a:t>
            </a:r>
            <a:r>
              <a:rPr lang="ru-RU" b="1" dirty="0">
                <a:solidFill>
                  <a:srgbClr val="00B0F0"/>
                </a:solidFill>
              </a:rPr>
              <a:t> </a:t>
            </a:r>
            <a:r>
              <a:rPr lang="ru-RU" b="1" dirty="0" err="1">
                <a:solidFill>
                  <a:srgbClr val="00B0F0"/>
                </a:solidFill>
              </a:rPr>
              <a:t>авылында</a:t>
            </a:r>
            <a:r>
              <a:rPr lang="ru-RU" b="1" dirty="0">
                <a:solidFill>
                  <a:srgbClr val="00B0F0"/>
                </a:solidFill>
              </a:rPr>
              <a:t> туа.1938 </a:t>
            </a:r>
            <a:r>
              <a:rPr lang="ru-RU" b="1" dirty="0" err="1">
                <a:solidFill>
                  <a:srgbClr val="00B0F0"/>
                </a:solidFill>
              </a:rPr>
              <a:t>елда</a:t>
            </a:r>
            <a:r>
              <a:rPr lang="ru-RU" b="1" dirty="0">
                <a:solidFill>
                  <a:srgbClr val="00B0F0"/>
                </a:solidFill>
              </a:rPr>
              <a:t> </a:t>
            </a:r>
            <a:r>
              <a:rPr lang="ru-RU" b="1" dirty="0" err="1">
                <a:solidFill>
                  <a:srgbClr val="00B0F0"/>
                </a:solidFill>
              </a:rPr>
              <a:t>укырга</a:t>
            </a:r>
            <a:r>
              <a:rPr lang="ru-RU" b="1" dirty="0">
                <a:solidFill>
                  <a:srgbClr val="00B0F0"/>
                </a:solidFill>
              </a:rPr>
              <a:t> </a:t>
            </a:r>
            <a:r>
              <a:rPr lang="ru-RU" b="1" dirty="0" err="1">
                <a:solidFill>
                  <a:srgbClr val="00B0F0"/>
                </a:solidFill>
              </a:rPr>
              <a:t>керә.Укытучылары</a:t>
            </a:r>
            <a:r>
              <a:rPr lang="ru-RU" b="1" dirty="0">
                <a:solidFill>
                  <a:srgbClr val="00B0F0"/>
                </a:solidFill>
              </a:rPr>
              <a:t> </a:t>
            </a:r>
            <a:r>
              <a:rPr lang="ru-RU" b="1" dirty="0" err="1">
                <a:solidFill>
                  <a:srgbClr val="00B0F0"/>
                </a:solidFill>
              </a:rPr>
              <a:t>киңәше,әнисенең</a:t>
            </a:r>
            <a:r>
              <a:rPr lang="ru-RU" b="1" dirty="0">
                <a:solidFill>
                  <a:srgbClr val="00B0F0"/>
                </a:solidFill>
              </a:rPr>
              <a:t> </a:t>
            </a:r>
            <a:r>
              <a:rPr lang="ru-RU" b="1" dirty="0" err="1">
                <a:solidFill>
                  <a:srgbClr val="00B0F0"/>
                </a:solidFill>
              </a:rPr>
              <a:t>тырышлыгы</a:t>
            </a:r>
            <a:r>
              <a:rPr lang="ru-RU" b="1" dirty="0">
                <a:solidFill>
                  <a:srgbClr val="00B0F0"/>
                </a:solidFill>
              </a:rPr>
              <a:t> </a:t>
            </a:r>
            <a:r>
              <a:rPr lang="ru-RU" b="1" dirty="0" err="1">
                <a:solidFill>
                  <a:srgbClr val="00B0F0"/>
                </a:solidFill>
              </a:rPr>
              <a:t>белән</a:t>
            </a:r>
            <a:r>
              <a:rPr lang="ru-RU" b="1" dirty="0">
                <a:solidFill>
                  <a:srgbClr val="00B0F0"/>
                </a:solidFill>
              </a:rPr>
              <a:t> 1945 </a:t>
            </a:r>
            <a:r>
              <a:rPr lang="ru-RU" b="1" dirty="0" err="1">
                <a:solidFill>
                  <a:srgbClr val="00B0F0"/>
                </a:solidFill>
              </a:rPr>
              <a:t>елда</a:t>
            </a:r>
            <a:r>
              <a:rPr lang="ru-RU" b="1" dirty="0">
                <a:solidFill>
                  <a:srgbClr val="00B0F0"/>
                </a:solidFill>
              </a:rPr>
              <a:t> </a:t>
            </a:r>
            <a:r>
              <a:rPr lang="ru-RU" b="1" dirty="0" err="1">
                <a:solidFill>
                  <a:srgbClr val="00B0F0"/>
                </a:solidFill>
              </a:rPr>
              <a:t>Алабуга</a:t>
            </a:r>
            <a:r>
              <a:rPr lang="ru-RU" b="1" dirty="0">
                <a:solidFill>
                  <a:srgbClr val="00B0F0"/>
                </a:solidFill>
              </a:rPr>
              <a:t> </a:t>
            </a:r>
            <a:r>
              <a:rPr lang="ru-RU" b="1" dirty="0" err="1">
                <a:solidFill>
                  <a:srgbClr val="00B0F0"/>
                </a:solidFill>
              </a:rPr>
              <a:t>педучилищесына</a:t>
            </a:r>
            <a:r>
              <a:rPr lang="ru-RU" b="1" dirty="0">
                <a:solidFill>
                  <a:srgbClr val="00B0F0"/>
                </a:solidFill>
              </a:rPr>
              <a:t> </a:t>
            </a:r>
            <a:r>
              <a:rPr lang="ru-RU" b="1" dirty="0" err="1">
                <a:solidFill>
                  <a:srgbClr val="00B0F0"/>
                </a:solidFill>
              </a:rPr>
              <a:t>укырга</a:t>
            </a:r>
            <a:r>
              <a:rPr lang="ru-RU" b="1" dirty="0">
                <a:solidFill>
                  <a:srgbClr val="00B0F0"/>
                </a:solidFill>
              </a:rPr>
              <a:t> </a:t>
            </a:r>
            <a:r>
              <a:rPr lang="ru-RU" b="1" dirty="0" err="1">
                <a:solidFill>
                  <a:srgbClr val="00B0F0"/>
                </a:solidFill>
              </a:rPr>
              <a:t>керә.Укуын</a:t>
            </a:r>
            <a:r>
              <a:rPr lang="ru-RU" b="1" dirty="0">
                <a:solidFill>
                  <a:srgbClr val="00B0F0"/>
                </a:solidFill>
              </a:rPr>
              <a:t> </a:t>
            </a:r>
            <a:r>
              <a:rPr lang="ru-RU" b="1" dirty="0" err="1">
                <a:solidFill>
                  <a:srgbClr val="00B0F0"/>
                </a:solidFill>
              </a:rPr>
              <a:t>тәмамлагач</a:t>
            </a:r>
            <a:r>
              <a:rPr lang="ru-RU" b="1" dirty="0">
                <a:solidFill>
                  <a:srgbClr val="00B0F0"/>
                </a:solidFill>
              </a:rPr>
              <a:t>, Ворошилов районы Иске </a:t>
            </a:r>
            <a:r>
              <a:rPr lang="ru-RU" b="1" dirty="0" err="1">
                <a:solidFill>
                  <a:srgbClr val="00B0F0"/>
                </a:solidFill>
              </a:rPr>
              <a:t>тәкмәк</a:t>
            </a:r>
            <a:r>
              <a:rPr lang="ru-RU" b="1" dirty="0">
                <a:solidFill>
                  <a:srgbClr val="00B0F0"/>
                </a:solidFill>
              </a:rPr>
              <a:t> </a:t>
            </a:r>
            <a:r>
              <a:rPr lang="ru-RU" b="1" dirty="0" err="1">
                <a:solidFill>
                  <a:srgbClr val="00B0F0"/>
                </a:solidFill>
              </a:rPr>
              <a:t>авылына</a:t>
            </a:r>
            <a:r>
              <a:rPr lang="ru-RU" b="1" dirty="0">
                <a:solidFill>
                  <a:srgbClr val="00B0F0"/>
                </a:solidFill>
              </a:rPr>
              <a:t> </a:t>
            </a:r>
            <a:r>
              <a:rPr lang="ru-RU" b="1" dirty="0" err="1">
                <a:solidFill>
                  <a:srgbClr val="00B0F0"/>
                </a:solidFill>
              </a:rPr>
              <a:t>эшкә</a:t>
            </a:r>
            <a:r>
              <a:rPr lang="ru-RU" b="1" dirty="0">
                <a:solidFill>
                  <a:srgbClr val="00B0F0"/>
                </a:solidFill>
              </a:rPr>
              <a:t> </a:t>
            </a:r>
            <a:r>
              <a:rPr lang="ru-RU" b="1" dirty="0" err="1">
                <a:solidFill>
                  <a:srgbClr val="00B0F0"/>
                </a:solidFill>
              </a:rPr>
              <a:t>җибәрелә.Кечкенә</a:t>
            </a:r>
            <a:r>
              <a:rPr lang="ru-RU" b="1" dirty="0">
                <a:solidFill>
                  <a:srgbClr val="00B0F0"/>
                </a:solidFill>
              </a:rPr>
              <a:t> </a:t>
            </a:r>
            <a:r>
              <a:rPr lang="ru-RU" b="1" dirty="0" err="1">
                <a:solidFill>
                  <a:srgbClr val="00B0F0"/>
                </a:solidFill>
              </a:rPr>
              <a:t>балаларга</a:t>
            </a:r>
            <a:r>
              <a:rPr lang="ru-RU" b="1" dirty="0">
                <a:solidFill>
                  <a:srgbClr val="00B0F0"/>
                </a:solidFill>
              </a:rPr>
              <a:t> </a:t>
            </a:r>
            <a:r>
              <a:rPr lang="ru-RU" b="1" dirty="0" err="1">
                <a:solidFill>
                  <a:srgbClr val="00B0F0"/>
                </a:solidFill>
              </a:rPr>
              <a:t>белем</a:t>
            </a:r>
            <a:r>
              <a:rPr lang="ru-RU" b="1" dirty="0">
                <a:solidFill>
                  <a:srgbClr val="00B0F0"/>
                </a:solidFill>
              </a:rPr>
              <a:t> </a:t>
            </a:r>
            <a:r>
              <a:rPr lang="ru-RU" b="1" dirty="0" err="1">
                <a:solidFill>
                  <a:srgbClr val="00B0F0"/>
                </a:solidFill>
              </a:rPr>
              <a:t>бирү</a:t>
            </a:r>
            <a:r>
              <a:rPr lang="ru-RU" b="1" dirty="0">
                <a:solidFill>
                  <a:srgbClr val="00B0F0"/>
                </a:solidFill>
              </a:rPr>
              <a:t> </a:t>
            </a:r>
            <a:r>
              <a:rPr lang="ru-RU" b="1" dirty="0" err="1">
                <a:solidFill>
                  <a:srgbClr val="00B0F0"/>
                </a:solidFill>
              </a:rPr>
              <a:t>шушы</a:t>
            </a:r>
            <a:r>
              <a:rPr lang="ru-RU" b="1" dirty="0">
                <a:solidFill>
                  <a:srgbClr val="00B0F0"/>
                </a:solidFill>
              </a:rPr>
              <a:t> </a:t>
            </a:r>
            <a:r>
              <a:rPr lang="ru-RU" b="1" dirty="0" err="1">
                <a:solidFill>
                  <a:srgbClr val="00B0F0"/>
                </a:solidFill>
              </a:rPr>
              <a:t>елларда</a:t>
            </a:r>
            <a:r>
              <a:rPr lang="ru-RU" b="1" dirty="0">
                <a:solidFill>
                  <a:srgbClr val="00B0F0"/>
                </a:solidFill>
              </a:rPr>
              <a:t> </a:t>
            </a:r>
            <a:r>
              <a:rPr lang="ru-RU" b="1" dirty="0" err="1">
                <a:solidFill>
                  <a:srgbClr val="00B0F0"/>
                </a:solidFill>
              </a:rPr>
              <a:t>башланып</a:t>
            </a:r>
            <a:r>
              <a:rPr lang="ru-RU" b="1" dirty="0">
                <a:solidFill>
                  <a:srgbClr val="00B0F0"/>
                </a:solidFill>
              </a:rPr>
              <a:t> </a:t>
            </a:r>
            <a:r>
              <a:rPr lang="ru-RU" b="1" dirty="0" err="1">
                <a:solidFill>
                  <a:srgbClr val="00B0F0"/>
                </a:solidFill>
              </a:rPr>
              <a:t>китә</a:t>
            </a:r>
            <a:r>
              <a:rPr lang="ru-RU" b="1" dirty="0">
                <a:solidFill>
                  <a:srgbClr val="00B0F0"/>
                </a:solidFill>
              </a:rPr>
              <a:t>. 1948 </a:t>
            </a:r>
            <a:r>
              <a:rPr lang="ru-RU" b="1" dirty="0" err="1">
                <a:solidFill>
                  <a:srgbClr val="00B0F0"/>
                </a:solidFill>
              </a:rPr>
              <a:t>елда</a:t>
            </a:r>
            <a:r>
              <a:rPr lang="ru-RU" b="1" dirty="0">
                <a:solidFill>
                  <a:srgbClr val="00B0F0"/>
                </a:solidFill>
              </a:rPr>
              <a:t> </a:t>
            </a:r>
            <a:r>
              <a:rPr lang="ru-RU" b="1" dirty="0" err="1">
                <a:solidFill>
                  <a:srgbClr val="00B0F0"/>
                </a:solidFill>
              </a:rPr>
              <a:t>аны</a:t>
            </a:r>
            <a:r>
              <a:rPr lang="ru-RU" b="1" dirty="0">
                <a:solidFill>
                  <a:srgbClr val="00B0F0"/>
                </a:solidFill>
              </a:rPr>
              <a:t> Федот </a:t>
            </a:r>
            <a:r>
              <a:rPr lang="ru-RU" b="1" dirty="0" err="1">
                <a:solidFill>
                  <a:srgbClr val="00B0F0"/>
                </a:solidFill>
              </a:rPr>
              <a:t>балалар</a:t>
            </a:r>
            <a:r>
              <a:rPr lang="ru-RU" b="1" dirty="0">
                <a:solidFill>
                  <a:srgbClr val="00B0F0"/>
                </a:solidFill>
              </a:rPr>
              <a:t> </a:t>
            </a:r>
            <a:r>
              <a:rPr lang="ru-RU" b="1" dirty="0" err="1">
                <a:solidFill>
                  <a:srgbClr val="00B0F0"/>
                </a:solidFill>
              </a:rPr>
              <a:t>йортына</a:t>
            </a:r>
            <a:r>
              <a:rPr lang="ru-RU" b="1" dirty="0">
                <a:solidFill>
                  <a:srgbClr val="00B0F0"/>
                </a:solidFill>
              </a:rPr>
              <a:t> </a:t>
            </a:r>
            <a:r>
              <a:rPr lang="ru-RU" b="1" dirty="0" err="1">
                <a:solidFill>
                  <a:srgbClr val="00B0F0"/>
                </a:solidFill>
              </a:rPr>
              <a:t>тәрбияче</a:t>
            </a:r>
            <a:r>
              <a:rPr lang="ru-RU" b="1" dirty="0">
                <a:solidFill>
                  <a:srgbClr val="00B0F0"/>
                </a:solidFill>
              </a:rPr>
              <a:t> </a:t>
            </a:r>
            <a:r>
              <a:rPr lang="ru-RU" b="1" dirty="0" err="1">
                <a:solidFill>
                  <a:srgbClr val="00B0F0"/>
                </a:solidFill>
              </a:rPr>
              <a:t>итеп</a:t>
            </a:r>
            <a:r>
              <a:rPr lang="ru-RU" b="1" dirty="0">
                <a:solidFill>
                  <a:srgbClr val="00B0F0"/>
                </a:solidFill>
              </a:rPr>
              <a:t> күчерәләр.1963-64 </a:t>
            </a:r>
            <a:r>
              <a:rPr lang="ru-RU" b="1" dirty="0" err="1">
                <a:solidFill>
                  <a:srgbClr val="00B0F0"/>
                </a:solidFill>
              </a:rPr>
              <a:t>уку</a:t>
            </a:r>
            <a:r>
              <a:rPr lang="ru-RU" b="1" dirty="0">
                <a:solidFill>
                  <a:srgbClr val="00B0F0"/>
                </a:solidFill>
              </a:rPr>
              <a:t> </a:t>
            </a:r>
            <a:r>
              <a:rPr lang="ru-RU" b="1" dirty="0" err="1">
                <a:solidFill>
                  <a:srgbClr val="00B0F0"/>
                </a:solidFill>
              </a:rPr>
              <a:t>елларында</a:t>
            </a:r>
            <a:r>
              <a:rPr lang="ru-RU" b="1" dirty="0">
                <a:solidFill>
                  <a:srgbClr val="00B0F0"/>
                </a:solidFill>
              </a:rPr>
              <a:t> </a:t>
            </a:r>
            <a:r>
              <a:rPr lang="ru-RU" b="1" dirty="0" err="1">
                <a:solidFill>
                  <a:srgbClr val="00B0F0"/>
                </a:solidFill>
              </a:rPr>
              <a:t>Кадер</a:t>
            </a:r>
            <a:r>
              <a:rPr lang="ru-RU" b="1" dirty="0">
                <a:solidFill>
                  <a:srgbClr val="00B0F0"/>
                </a:solidFill>
              </a:rPr>
              <a:t> </a:t>
            </a:r>
            <a:r>
              <a:rPr lang="ru-RU" b="1" dirty="0" err="1">
                <a:solidFill>
                  <a:srgbClr val="00B0F0"/>
                </a:solidFill>
              </a:rPr>
              <a:t>сигезьеллык</a:t>
            </a:r>
            <a:r>
              <a:rPr lang="ru-RU" b="1" dirty="0">
                <a:solidFill>
                  <a:srgbClr val="00B0F0"/>
                </a:solidFill>
              </a:rPr>
              <a:t> </a:t>
            </a:r>
            <a:r>
              <a:rPr lang="ru-RU" b="1" dirty="0" err="1">
                <a:solidFill>
                  <a:srgbClr val="00B0F0"/>
                </a:solidFill>
              </a:rPr>
              <a:t>мәктәбендә</a:t>
            </a:r>
            <a:r>
              <a:rPr lang="ru-RU" b="1" dirty="0">
                <a:solidFill>
                  <a:srgbClr val="00B0F0"/>
                </a:solidFill>
              </a:rPr>
              <a:t> </a:t>
            </a:r>
            <a:r>
              <a:rPr lang="ru-RU" b="1" dirty="0" err="1">
                <a:solidFill>
                  <a:srgbClr val="00B0F0"/>
                </a:solidFill>
              </a:rPr>
              <a:t>башлангыч</a:t>
            </a:r>
            <a:r>
              <a:rPr lang="ru-RU" b="1" dirty="0">
                <a:solidFill>
                  <a:srgbClr val="00B0F0"/>
                </a:solidFill>
              </a:rPr>
              <a:t> </a:t>
            </a:r>
            <a:r>
              <a:rPr lang="ru-RU" b="1" dirty="0" err="1">
                <a:solidFill>
                  <a:srgbClr val="00B0F0"/>
                </a:solidFill>
              </a:rPr>
              <a:t>класслар</a:t>
            </a:r>
            <a:r>
              <a:rPr lang="ru-RU" b="1" dirty="0">
                <a:solidFill>
                  <a:srgbClr val="00B0F0"/>
                </a:solidFill>
              </a:rPr>
              <a:t> </a:t>
            </a:r>
            <a:r>
              <a:rPr lang="ru-RU" b="1" dirty="0" err="1">
                <a:solidFill>
                  <a:srgbClr val="00B0F0"/>
                </a:solidFill>
              </a:rPr>
              <a:t>укыта</a:t>
            </a:r>
            <a:r>
              <a:rPr lang="ru-RU" b="1" dirty="0">
                <a:solidFill>
                  <a:srgbClr val="00B0F0"/>
                </a:solidFill>
              </a:rPr>
              <a:t> </a:t>
            </a:r>
            <a:r>
              <a:rPr lang="ru-RU" b="1" dirty="0" err="1">
                <a:solidFill>
                  <a:srgbClr val="00B0F0"/>
                </a:solidFill>
              </a:rPr>
              <a:t>башлый</a:t>
            </a:r>
            <a:r>
              <a:rPr lang="ru-RU" b="1" dirty="0">
                <a:solidFill>
                  <a:srgbClr val="00B0F0"/>
                </a:solidFill>
              </a:rPr>
              <a:t>. </a:t>
            </a:r>
            <a:r>
              <a:rPr lang="ru-RU" b="1" dirty="0" err="1">
                <a:solidFill>
                  <a:srgbClr val="00B0F0"/>
                </a:solidFill>
              </a:rPr>
              <a:t>Беренче</a:t>
            </a:r>
            <a:r>
              <a:rPr lang="ru-RU" b="1" dirty="0">
                <a:solidFill>
                  <a:srgbClr val="00B0F0"/>
                </a:solidFill>
              </a:rPr>
              <a:t> </a:t>
            </a:r>
            <a:r>
              <a:rPr lang="ru-RU" b="1" dirty="0" err="1">
                <a:solidFill>
                  <a:srgbClr val="00B0F0"/>
                </a:solidFill>
              </a:rPr>
              <a:t>тапкыр</a:t>
            </a:r>
            <a:r>
              <a:rPr lang="ru-RU" b="1" dirty="0">
                <a:solidFill>
                  <a:srgbClr val="00B0F0"/>
                </a:solidFill>
              </a:rPr>
              <a:t> </a:t>
            </a:r>
            <a:r>
              <a:rPr lang="ru-RU" b="1" dirty="0" err="1">
                <a:solidFill>
                  <a:srgbClr val="00B0F0"/>
                </a:solidFill>
              </a:rPr>
              <a:t>хәреф</a:t>
            </a:r>
            <a:r>
              <a:rPr lang="ru-RU" b="1" dirty="0">
                <a:solidFill>
                  <a:srgbClr val="00B0F0"/>
                </a:solidFill>
              </a:rPr>
              <a:t> </a:t>
            </a:r>
            <a:r>
              <a:rPr lang="ru-RU" b="1" dirty="0" err="1">
                <a:solidFill>
                  <a:srgbClr val="00B0F0"/>
                </a:solidFill>
              </a:rPr>
              <a:t>таныту</a:t>
            </a:r>
            <a:r>
              <a:rPr lang="ru-RU" b="1" dirty="0">
                <a:solidFill>
                  <a:srgbClr val="00B0F0"/>
                </a:solidFill>
              </a:rPr>
              <a:t>, </a:t>
            </a:r>
            <a:r>
              <a:rPr lang="ru-RU" b="1" dirty="0" err="1">
                <a:solidFill>
                  <a:srgbClr val="00B0F0"/>
                </a:solidFill>
              </a:rPr>
              <a:t>каләм</a:t>
            </a:r>
            <a:r>
              <a:rPr lang="ru-RU" b="1" dirty="0">
                <a:solidFill>
                  <a:srgbClr val="00B0F0"/>
                </a:solidFill>
              </a:rPr>
              <a:t> </a:t>
            </a:r>
            <a:r>
              <a:rPr lang="ru-RU" b="1" dirty="0" err="1">
                <a:solidFill>
                  <a:srgbClr val="00B0F0"/>
                </a:solidFill>
              </a:rPr>
              <a:t>тотарга</a:t>
            </a:r>
            <a:r>
              <a:rPr lang="ru-RU" b="1" dirty="0">
                <a:solidFill>
                  <a:srgbClr val="00B0F0"/>
                </a:solidFill>
              </a:rPr>
              <a:t>, </a:t>
            </a:r>
            <a:r>
              <a:rPr lang="ru-RU" b="1" dirty="0" err="1">
                <a:solidFill>
                  <a:srgbClr val="00B0F0"/>
                </a:solidFill>
              </a:rPr>
              <a:t>дәфтәргә</a:t>
            </a:r>
            <a:r>
              <a:rPr lang="ru-RU" b="1" dirty="0">
                <a:solidFill>
                  <a:srgbClr val="00B0F0"/>
                </a:solidFill>
              </a:rPr>
              <a:t> </a:t>
            </a:r>
            <a:r>
              <a:rPr lang="ru-RU" b="1" dirty="0" err="1">
                <a:solidFill>
                  <a:srgbClr val="00B0F0"/>
                </a:solidFill>
              </a:rPr>
              <a:t>хәрефләр</a:t>
            </a:r>
            <a:r>
              <a:rPr lang="ru-RU" b="1" dirty="0">
                <a:solidFill>
                  <a:srgbClr val="00B0F0"/>
                </a:solidFill>
              </a:rPr>
              <a:t> </a:t>
            </a:r>
            <a:r>
              <a:rPr lang="ru-RU" b="1" dirty="0" err="1">
                <a:solidFill>
                  <a:srgbClr val="00B0F0"/>
                </a:solidFill>
              </a:rPr>
              <a:t>төшерү</a:t>
            </a:r>
            <a:r>
              <a:rPr lang="ru-RU" b="1" dirty="0">
                <a:solidFill>
                  <a:srgbClr val="00B0F0"/>
                </a:solidFill>
              </a:rPr>
              <a:t> – </a:t>
            </a:r>
            <a:r>
              <a:rPr lang="ru-RU" b="1" dirty="0" err="1">
                <a:solidFill>
                  <a:srgbClr val="00B0F0"/>
                </a:solidFill>
              </a:rPr>
              <a:t>болар</a:t>
            </a:r>
            <a:r>
              <a:rPr lang="ru-RU" b="1" dirty="0">
                <a:solidFill>
                  <a:srgbClr val="00B0F0"/>
                </a:solidFill>
              </a:rPr>
              <a:t> берсе </a:t>
            </a:r>
            <a:r>
              <a:rPr lang="ru-RU" b="1" dirty="0" err="1">
                <a:solidFill>
                  <a:srgbClr val="00B0F0"/>
                </a:solidFill>
              </a:rPr>
              <a:t>дә</a:t>
            </a:r>
            <a:r>
              <a:rPr lang="ru-RU" b="1" dirty="0">
                <a:solidFill>
                  <a:srgbClr val="00B0F0"/>
                </a:solidFill>
              </a:rPr>
              <a:t> </a:t>
            </a:r>
            <a:r>
              <a:rPr lang="ru-RU" b="1" dirty="0" err="1">
                <a:solidFill>
                  <a:srgbClr val="00B0F0"/>
                </a:solidFill>
              </a:rPr>
              <a:t>җиңел</a:t>
            </a:r>
            <a:r>
              <a:rPr lang="ru-RU" b="1" dirty="0">
                <a:solidFill>
                  <a:srgbClr val="00B0F0"/>
                </a:solidFill>
              </a:rPr>
              <a:t> </a:t>
            </a:r>
            <a:r>
              <a:rPr lang="ru-RU" b="1" dirty="0" err="1">
                <a:solidFill>
                  <a:srgbClr val="00B0F0"/>
                </a:solidFill>
              </a:rPr>
              <a:t>бирелми</a:t>
            </a:r>
            <a:r>
              <a:rPr lang="ru-RU" b="1" dirty="0">
                <a:solidFill>
                  <a:srgbClr val="00B0F0"/>
                </a:solidFill>
              </a:rPr>
              <a:t>. </a:t>
            </a:r>
            <a:r>
              <a:rPr lang="ru-RU" b="1" dirty="0" err="1">
                <a:solidFill>
                  <a:srgbClr val="00B0F0"/>
                </a:solidFill>
              </a:rPr>
              <a:t>Ләкин</a:t>
            </a:r>
            <a:r>
              <a:rPr lang="ru-RU" b="1" dirty="0">
                <a:solidFill>
                  <a:srgbClr val="00B0F0"/>
                </a:solidFill>
              </a:rPr>
              <a:t> </a:t>
            </a:r>
            <a:r>
              <a:rPr lang="ru-RU" b="1" dirty="0" err="1">
                <a:solidFill>
                  <a:srgbClr val="00B0F0"/>
                </a:solidFill>
              </a:rPr>
              <a:t>укытучы</a:t>
            </a:r>
            <a:r>
              <a:rPr lang="ru-RU" b="1" dirty="0">
                <a:solidFill>
                  <a:srgbClr val="00B0F0"/>
                </a:solidFill>
              </a:rPr>
              <a:t> </a:t>
            </a:r>
            <a:r>
              <a:rPr lang="ru-RU" b="1" dirty="0" err="1">
                <a:solidFill>
                  <a:srgbClr val="00B0F0"/>
                </a:solidFill>
              </a:rPr>
              <a:t>барлык</a:t>
            </a:r>
            <a:r>
              <a:rPr lang="ru-RU" b="1" dirty="0">
                <a:solidFill>
                  <a:srgbClr val="00B0F0"/>
                </a:solidFill>
              </a:rPr>
              <a:t> </a:t>
            </a:r>
            <a:r>
              <a:rPr lang="ru-RU" b="1" dirty="0" err="1">
                <a:solidFill>
                  <a:srgbClr val="00B0F0"/>
                </a:solidFill>
              </a:rPr>
              <a:t>сабырлыгын</a:t>
            </a:r>
            <a:r>
              <a:rPr lang="ru-RU" b="1" dirty="0">
                <a:solidFill>
                  <a:srgbClr val="00B0F0"/>
                </a:solidFill>
              </a:rPr>
              <a:t>, </a:t>
            </a:r>
            <a:r>
              <a:rPr lang="ru-RU" b="1" dirty="0" err="1">
                <a:solidFill>
                  <a:srgbClr val="00B0F0"/>
                </a:solidFill>
              </a:rPr>
              <a:t>осталыгын</a:t>
            </a:r>
            <a:r>
              <a:rPr lang="ru-RU" b="1" dirty="0">
                <a:solidFill>
                  <a:srgbClr val="00B0F0"/>
                </a:solidFill>
              </a:rPr>
              <a:t> </a:t>
            </a:r>
            <a:r>
              <a:rPr lang="ru-RU" b="1" dirty="0" err="1">
                <a:solidFill>
                  <a:srgbClr val="00B0F0"/>
                </a:solidFill>
              </a:rPr>
              <a:t>күрсәтеп</a:t>
            </a:r>
            <a:r>
              <a:rPr lang="ru-RU" b="1" dirty="0">
                <a:solidFill>
                  <a:srgbClr val="00B0F0"/>
                </a:solidFill>
              </a:rPr>
              <a:t> </a:t>
            </a:r>
            <a:r>
              <a:rPr lang="ru-RU" b="1" dirty="0" err="1">
                <a:solidFill>
                  <a:srgbClr val="00B0F0"/>
                </a:solidFill>
              </a:rPr>
              <a:t>балаларга</a:t>
            </a:r>
            <a:r>
              <a:rPr lang="ru-RU" b="1" dirty="0">
                <a:solidFill>
                  <a:srgbClr val="00B0F0"/>
                </a:solidFill>
              </a:rPr>
              <a:t> </a:t>
            </a:r>
            <a:r>
              <a:rPr lang="ru-RU" b="1" dirty="0" err="1">
                <a:solidFill>
                  <a:srgbClr val="00B0F0"/>
                </a:solidFill>
              </a:rPr>
              <a:t>белем</a:t>
            </a:r>
            <a:r>
              <a:rPr lang="ru-RU" b="1" dirty="0">
                <a:solidFill>
                  <a:srgbClr val="00B0F0"/>
                </a:solidFill>
              </a:rPr>
              <a:t> </a:t>
            </a:r>
            <a:r>
              <a:rPr lang="ru-RU" b="1" dirty="0" err="1">
                <a:solidFill>
                  <a:srgbClr val="00B0F0"/>
                </a:solidFill>
              </a:rPr>
              <a:t>нигезләрен</a:t>
            </a:r>
            <a:r>
              <a:rPr lang="ru-RU" b="1" dirty="0">
                <a:solidFill>
                  <a:srgbClr val="00B0F0"/>
                </a:solidFill>
              </a:rPr>
              <a:t> </a:t>
            </a:r>
            <a:r>
              <a:rPr lang="ru-RU" b="1" dirty="0" err="1">
                <a:solidFill>
                  <a:srgbClr val="00B0F0"/>
                </a:solidFill>
              </a:rPr>
              <a:t>өйрәтә</a:t>
            </a:r>
            <a:r>
              <a:rPr lang="ru-RU" b="1" dirty="0">
                <a:solidFill>
                  <a:srgbClr val="00B0F0"/>
                </a:solidFill>
              </a:rPr>
              <a:t>. 1980 </a:t>
            </a:r>
            <a:r>
              <a:rPr lang="ru-RU" b="1" dirty="0" err="1">
                <a:solidFill>
                  <a:srgbClr val="00B0F0"/>
                </a:solidFill>
              </a:rPr>
              <a:t>елда</a:t>
            </a:r>
            <a:r>
              <a:rPr lang="ru-RU" b="1" dirty="0">
                <a:solidFill>
                  <a:srgbClr val="00B0F0"/>
                </a:solidFill>
              </a:rPr>
              <a:t> </a:t>
            </a:r>
            <a:r>
              <a:rPr lang="ru-RU" b="1" dirty="0" err="1">
                <a:solidFill>
                  <a:srgbClr val="00B0F0"/>
                </a:solidFill>
              </a:rPr>
              <a:t>лаеклы</a:t>
            </a:r>
            <a:r>
              <a:rPr lang="ru-RU" b="1" dirty="0">
                <a:solidFill>
                  <a:srgbClr val="00B0F0"/>
                </a:solidFill>
              </a:rPr>
              <a:t> </a:t>
            </a:r>
            <a:r>
              <a:rPr lang="ru-RU" b="1" dirty="0" err="1">
                <a:solidFill>
                  <a:srgbClr val="00B0F0"/>
                </a:solidFill>
              </a:rPr>
              <a:t>ялга</a:t>
            </a:r>
            <a:r>
              <a:rPr lang="ru-RU" b="1" dirty="0">
                <a:solidFill>
                  <a:srgbClr val="00B0F0"/>
                </a:solidFill>
              </a:rPr>
              <a:t> </a:t>
            </a:r>
            <a:r>
              <a:rPr lang="ru-RU" b="1" dirty="0" err="1">
                <a:solidFill>
                  <a:srgbClr val="00B0F0"/>
                </a:solidFill>
              </a:rPr>
              <a:t>чыга</a:t>
            </a:r>
            <a:r>
              <a:rPr lang="ru-RU" b="1" dirty="0">
                <a:solidFill>
                  <a:srgbClr val="00B0F0"/>
                </a:solidFill>
              </a:rPr>
              <a:t>.</a:t>
            </a:r>
          </a:p>
        </p:txBody>
      </p:sp>
    </p:spTree>
    <p:extLst>
      <p:ext uri="{BB962C8B-B14F-4D97-AF65-F5344CB8AC3E}">
        <p14:creationId xmlns:p14="http://schemas.microsoft.com/office/powerpoint/2010/main" val="1283315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2050" name="Picture 2" descr="C:\Users\admin\Desktop\9май\книга памяти\мөнәздзһә апа.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222" t="10992" b="18778"/>
          <a:stretch/>
        </p:blipFill>
        <p:spPr bwMode="auto">
          <a:xfrm>
            <a:off x="6537278" y="163773"/>
            <a:ext cx="2415652" cy="375313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031" y="1241946"/>
            <a:ext cx="6632812" cy="5693866"/>
          </a:xfrm>
          <a:prstGeom prst="rect">
            <a:avLst/>
          </a:prstGeom>
        </p:spPr>
        <p:txBody>
          <a:bodyPr wrap="square">
            <a:spAutoFit/>
          </a:bodyPr>
          <a:lstStyle/>
          <a:p>
            <a:r>
              <a:rPr lang="ru-RU" sz="2800" b="1" dirty="0" err="1">
                <a:solidFill>
                  <a:srgbClr val="00B0F0"/>
                </a:solidFill>
              </a:rPr>
              <a:t>Гомәрова</a:t>
            </a:r>
            <a:r>
              <a:rPr lang="ru-RU" sz="2800" b="1" dirty="0">
                <a:solidFill>
                  <a:srgbClr val="00B0F0"/>
                </a:solidFill>
              </a:rPr>
              <a:t> </a:t>
            </a:r>
            <a:r>
              <a:rPr lang="ru-RU" sz="2800" b="1" dirty="0" err="1">
                <a:solidFill>
                  <a:srgbClr val="00B0F0"/>
                </a:solidFill>
              </a:rPr>
              <a:t>Мөнәздәһә</a:t>
            </a:r>
            <a:r>
              <a:rPr lang="ru-RU" sz="2800" b="1" dirty="0">
                <a:solidFill>
                  <a:srgbClr val="00B0F0"/>
                </a:solidFill>
              </a:rPr>
              <a:t> </a:t>
            </a:r>
            <a:r>
              <a:rPr lang="ru-RU" sz="2800" b="1" dirty="0" err="1">
                <a:solidFill>
                  <a:srgbClr val="00B0F0"/>
                </a:solidFill>
              </a:rPr>
              <a:t>Газизҗановна</a:t>
            </a:r>
            <a:r>
              <a:rPr lang="ru-RU" sz="2800" b="1" dirty="0">
                <a:solidFill>
                  <a:srgbClr val="00B0F0"/>
                </a:solidFill>
              </a:rPr>
              <a:t> 1924 </a:t>
            </a:r>
            <a:r>
              <a:rPr lang="ru-RU" sz="2800" b="1" dirty="0" err="1">
                <a:solidFill>
                  <a:srgbClr val="00B0F0"/>
                </a:solidFill>
              </a:rPr>
              <a:t>нче</a:t>
            </a:r>
            <a:r>
              <a:rPr lang="ru-RU" sz="2800" b="1" dirty="0">
                <a:solidFill>
                  <a:srgbClr val="00B0F0"/>
                </a:solidFill>
              </a:rPr>
              <a:t> </a:t>
            </a:r>
            <a:r>
              <a:rPr lang="ru-RU" sz="2800" b="1" dirty="0" err="1">
                <a:solidFill>
                  <a:srgbClr val="00B0F0"/>
                </a:solidFill>
              </a:rPr>
              <a:t>елның</a:t>
            </a:r>
            <a:r>
              <a:rPr lang="ru-RU" sz="2800" b="1" dirty="0">
                <a:solidFill>
                  <a:srgbClr val="00B0F0"/>
                </a:solidFill>
              </a:rPr>
              <a:t> 25 </a:t>
            </a:r>
            <a:r>
              <a:rPr lang="ru-RU" sz="2800" b="1" dirty="0" err="1">
                <a:solidFill>
                  <a:srgbClr val="00B0F0"/>
                </a:solidFill>
              </a:rPr>
              <a:t>нче</a:t>
            </a:r>
            <a:r>
              <a:rPr lang="ru-RU" sz="2800" b="1" dirty="0">
                <a:solidFill>
                  <a:srgbClr val="00B0F0"/>
                </a:solidFill>
              </a:rPr>
              <a:t> </a:t>
            </a:r>
            <a:r>
              <a:rPr lang="ru-RU" sz="2800" b="1" dirty="0" err="1">
                <a:solidFill>
                  <a:srgbClr val="00B0F0"/>
                </a:solidFill>
              </a:rPr>
              <a:t>декаберендә</a:t>
            </a:r>
            <a:r>
              <a:rPr lang="ru-RU" sz="2800" b="1" dirty="0">
                <a:solidFill>
                  <a:srgbClr val="00B0F0"/>
                </a:solidFill>
              </a:rPr>
              <a:t> </a:t>
            </a:r>
            <a:r>
              <a:rPr lang="ru-RU" sz="2800" b="1" dirty="0" err="1">
                <a:solidFill>
                  <a:srgbClr val="00B0F0"/>
                </a:solidFill>
              </a:rPr>
              <a:t>Яхшы</a:t>
            </a:r>
            <a:r>
              <a:rPr lang="ru-RU" sz="2800" b="1" dirty="0">
                <a:solidFill>
                  <a:srgbClr val="00B0F0"/>
                </a:solidFill>
              </a:rPr>
              <a:t> </a:t>
            </a:r>
            <a:r>
              <a:rPr lang="ru-RU" sz="2800" b="1" dirty="0" err="1">
                <a:solidFill>
                  <a:srgbClr val="00B0F0"/>
                </a:solidFill>
              </a:rPr>
              <a:t>Килдек</a:t>
            </a:r>
            <a:r>
              <a:rPr lang="ru-RU" sz="2800" b="1" dirty="0">
                <a:solidFill>
                  <a:srgbClr val="00B0F0"/>
                </a:solidFill>
              </a:rPr>
              <a:t> </a:t>
            </a:r>
            <a:r>
              <a:rPr lang="ru-RU" sz="2800" b="1" dirty="0" err="1">
                <a:solidFill>
                  <a:srgbClr val="00B0F0"/>
                </a:solidFill>
              </a:rPr>
              <a:t>поселогында</a:t>
            </a:r>
            <a:r>
              <a:rPr lang="ru-RU" sz="2800" b="1" dirty="0">
                <a:solidFill>
                  <a:srgbClr val="00B0F0"/>
                </a:solidFill>
              </a:rPr>
              <a:t>  </a:t>
            </a:r>
            <a:r>
              <a:rPr lang="ru-RU" sz="2800" b="1" dirty="0" err="1">
                <a:solidFill>
                  <a:srgbClr val="00B0F0"/>
                </a:solidFill>
              </a:rPr>
              <a:t>туа</a:t>
            </a:r>
            <a:r>
              <a:rPr lang="ru-RU" sz="2800" b="1" dirty="0">
                <a:solidFill>
                  <a:srgbClr val="00B0F0"/>
                </a:solidFill>
              </a:rPr>
              <a:t>. 1944 </a:t>
            </a:r>
            <a:r>
              <a:rPr lang="ru-RU" sz="2800" b="1" dirty="0" err="1">
                <a:solidFill>
                  <a:srgbClr val="00B0F0"/>
                </a:solidFill>
              </a:rPr>
              <a:t>нче</a:t>
            </a:r>
            <a:r>
              <a:rPr lang="ru-RU" sz="2800" b="1" dirty="0">
                <a:solidFill>
                  <a:srgbClr val="00B0F0"/>
                </a:solidFill>
              </a:rPr>
              <a:t> </a:t>
            </a:r>
            <a:r>
              <a:rPr lang="ru-RU" sz="2800" b="1" dirty="0" err="1">
                <a:solidFill>
                  <a:srgbClr val="00B0F0"/>
                </a:solidFill>
              </a:rPr>
              <a:t>елда</a:t>
            </a:r>
            <a:r>
              <a:rPr lang="ru-RU" sz="2800" b="1" dirty="0">
                <a:solidFill>
                  <a:srgbClr val="00B0F0"/>
                </a:solidFill>
              </a:rPr>
              <a:t> </a:t>
            </a:r>
            <a:r>
              <a:rPr lang="ru-RU" sz="2800" b="1" dirty="0" err="1">
                <a:solidFill>
                  <a:srgbClr val="00B0F0"/>
                </a:solidFill>
              </a:rPr>
              <a:t>Кадер</a:t>
            </a:r>
            <a:r>
              <a:rPr lang="ru-RU" sz="2800" b="1" dirty="0">
                <a:solidFill>
                  <a:srgbClr val="00B0F0"/>
                </a:solidFill>
              </a:rPr>
              <a:t> </a:t>
            </a:r>
            <a:r>
              <a:rPr lang="ru-RU" sz="2800" b="1" dirty="0" err="1">
                <a:solidFill>
                  <a:srgbClr val="00B0F0"/>
                </a:solidFill>
              </a:rPr>
              <a:t>урта</a:t>
            </a:r>
            <a:r>
              <a:rPr lang="ru-RU" sz="2800" b="1" dirty="0">
                <a:solidFill>
                  <a:srgbClr val="00B0F0"/>
                </a:solidFill>
              </a:rPr>
              <a:t> </a:t>
            </a:r>
            <a:r>
              <a:rPr lang="ru-RU" sz="2800" b="1" dirty="0" err="1">
                <a:solidFill>
                  <a:srgbClr val="00B0F0"/>
                </a:solidFill>
              </a:rPr>
              <a:t>мәктәбендә</a:t>
            </a:r>
            <a:r>
              <a:rPr lang="ru-RU" sz="2800" b="1" dirty="0">
                <a:solidFill>
                  <a:srgbClr val="00B0F0"/>
                </a:solidFill>
              </a:rPr>
              <a:t> </a:t>
            </a:r>
            <a:r>
              <a:rPr lang="ru-RU" sz="2800" b="1" dirty="0" err="1">
                <a:solidFill>
                  <a:srgbClr val="00B0F0"/>
                </a:solidFill>
              </a:rPr>
              <a:t>укытучы</a:t>
            </a:r>
            <a:r>
              <a:rPr lang="ru-RU" sz="2800" b="1" dirty="0">
                <a:solidFill>
                  <a:srgbClr val="00B0F0"/>
                </a:solidFill>
              </a:rPr>
              <a:t> </a:t>
            </a:r>
            <a:r>
              <a:rPr lang="ru-RU" sz="2800" b="1" dirty="0" err="1">
                <a:solidFill>
                  <a:srgbClr val="00B0F0"/>
                </a:solidFill>
              </a:rPr>
              <a:t>булып</a:t>
            </a:r>
            <a:r>
              <a:rPr lang="ru-RU" sz="2800" b="1" dirty="0">
                <a:solidFill>
                  <a:srgbClr val="00B0F0"/>
                </a:solidFill>
              </a:rPr>
              <a:t> </a:t>
            </a:r>
            <a:r>
              <a:rPr lang="ru-RU" sz="2800" b="1" dirty="0" err="1">
                <a:solidFill>
                  <a:srgbClr val="00B0F0"/>
                </a:solidFill>
              </a:rPr>
              <a:t>эшли</a:t>
            </a:r>
            <a:r>
              <a:rPr lang="ru-RU" sz="2800" b="1" dirty="0">
                <a:solidFill>
                  <a:srgbClr val="00B0F0"/>
                </a:solidFill>
              </a:rPr>
              <a:t> </a:t>
            </a:r>
            <a:r>
              <a:rPr lang="ru-RU" sz="2800" b="1" dirty="0" err="1">
                <a:solidFill>
                  <a:srgbClr val="00B0F0"/>
                </a:solidFill>
              </a:rPr>
              <a:t>башлый</a:t>
            </a:r>
            <a:r>
              <a:rPr lang="ru-RU" sz="2800" b="1" dirty="0">
                <a:solidFill>
                  <a:srgbClr val="00B0F0"/>
                </a:solidFill>
              </a:rPr>
              <a:t>.</a:t>
            </a:r>
          </a:p>
          <a:p>
            <a:r>
              <a:rPr lang="ru-RU" sz="2800" b="1" dirty="0" err="1">
                <a:solidFill>
                  <a:srgbClr val="00B0F0"/>
                </a:solidFill>
              </a:rPr>
              <a:t>Сугыш</a:t>
            </a:r>
            <a:r>
              <a:rPr lang="ru-RU" sz="2800" b="1" dirty="0">
                <a:solidFill>
                  <a:srgbClr val="00B0F0"/>
                </a:solidFill>
              </a:rPr>
              <a:t> </a:t>
            </a:r>
            <a:r>
              <a:rPr lang="ru-RU" sz="2800" b="1" dirty="0" err="1">
                <a:solidFill>
                  <a:srgbClr val="00B0F0"/>
                </a:solidFill>
              </a:rPr>
              <a:t>башлангач</a:t>
            </a:r>
            <a:r>
              <a:rPr lang="ru-RU" sz="2800" b="1" dirty="0">
                <a:solidFill>
                  <a:srgbClr val="00B0F0"/>
                </a:solidFill>
              </a:rPr>
              <a:t> бар </a:t>
            </a:r>
            <a:r>
              <a:rPr lang="ru-RU" sz="2800" b="1" dirty="0" err="1">
                <a:solidFill>
                  <a:srgbClr val="00B0F0"/>
                </a:solidFill>
              </a:rPr>
              <a:t>ир-ат</a:t>
            </a:r>
            <a:r>
              <a:rPr lang="ru-RU" sz="2800" b="1" dirty="0">
                <a:solidFill>
                  <a:srgbClr val="00B0F0"/>
                </a:solidFill>
              </a:rPr>
              <a:t> </a:t>
            </a:r>
            <a:r>
              <a:rPr lang="ru-RU" sz="2800" b="1" dirty="0" err="1">
                <a:solidFill>
                  <a:srgbClr val="00B0F0"/>
                </a:solidFill>
              </a:rPr>
              <a:t>сугышка</a:t>
            </a:r>
            <a:r>
              <a:rPr lang="ru-RU" sz="2800" b="1" dirty="0">
                <a:solidFill>
                  <a:srgbClr val="00B0F0"/>
                </a:solidFill>
              </a:rPr>
              <a:t> </a:t>
            </a:r>
            <a:r>
              <a:rPr lang="ru-RU" sz="2800" b="1" dirty="0" err="1">
                <a:solidFill>
                  <a:srgbClr val="00B0F0"/>
                </a:solidFill>
              </a:rPr>
              <a:t>китте</a:t>
            </a:r>
            <a:r>
              <a:rPr lang="ru-RU" sz="2800" b="1" dirty="0">
                <a:solidFill>
                  <a:srgbClr val="00B0F0"/>
                </a:solidFill>
              </a:rPr>
              <a:t>. </a:t>
            </a:r>
            <a:r>
              <a:rPr lang="ru-RU" sz="2800" b="1" dirty="0" err="1">
                <a:solidFill>
                  <a:srgbClr val="00B0F0"/>
                </a:solidFill>
              </a:rPr>
              <a:t>Җәй</a:t>
            </a:r>
            <a:r>
              <a:rPr lang="ru-RU" sz="2800" b="1" dirty="0">
                <a:solidFill>
                  <a:srgbClr val="00B0F0"/>
                </a:solidFill>
              </a:rPr>
              <a:t>, </a:t>
            </a:r>
            <a:r>
              <a:rPr lang="ru-RU" sz="2800" b="1" dirty="0" err="1">
                <a:solidFill>
                  <a:srgbClr val="00B0F0"/>
                </a:solidFill>
              </a:rPr>
              <a:t>авыр</a:t>
            </a:r>
            <a:r>
              <a:rPr lang="ru-RU" sz="2800" b="1" dirty="0">
                <a:solidFill>
                  <a:srgbClr val="00B0F0"/>
                </a:solidFill>
              </a:rPr>
              <a:t> </a:t>
            </a:r>
            <a:r>
              <a:rPr lang="ru-RU" sz="2800" b="1" dirty="0" err="1">
                <a:solidFill>
                  <a:srgbClr val="00B0F0"/>
                </a:solidFill>
              </a:rPr>
              <a:t>вакыт</a:t>
            </a:r>
            <a:r>
              <a:rPr lang="ru-RU" sz="2800" b="1" dirty="0">
                <a:solidFill>
                  <a:srgbClr val="00B0F0"/>
                </a:solidFill>
              </a:rPr>
              <a:t>. </a:t>
            </a:r>
            <a:r>
              <a:rPr lang="ru-RU" sz="2800" b="1" dirty="0" err="1">
                <a:solidFill>
                  <a:srgbClr val="00B0F0"/>
                </a:solidFill>
              </a:rPr>
              <a:t>Бөтен</a:t>
            </a:r>
            <a:r>
              <a:rPr lang="ru-RU" sz="2800" b="1" dirty="0">
                <a:solidFill>
                  <a:srgbClr val="00B0F0"/>
                </a:solidFill>
              </a:rPr>
              <a:t> басу-</a:t>
            </a:r>
            <a:r>
              <a:rPr lang="ru-RU" sz="2800" b="1" dirty="0" err="1">
                <a:solidFill>
                  <a:srgbClr val="00B0F0"/>
                </a:solidFill>
              </a:rPr>
              <a:t>бакча</a:t>
            </a:r>
            <a:r>
              <a:rPr lang="ru-RU" sz="2800" b="1" dirty="0">
                <a:solidFill>
                  <a:srgbClr val="00B0F0"/>
                </a:solidFill>
              </a:rPr>
              <a:t> </a:t>
            </a:r>
            <a:r>
              <a:rPr lang="ru-RU" sz="2800" b="1" dirty="0" err="1">
                <a:solidFill>
                  <a:srgbClr val="00B0F0"/>
                </a:solidFill>
              </a:rPr>
              <a:t>эшләре</a:t>
            </a:r>
            <a:r>
              <a:rPr lang="ru-RU" sz="2800" b="1" dirty="0">
                <a:solidFill>
                  <a:srgbClr val="00B0F0"/>
                </a:solidFill>
              </a:rPr>
              <a:t> </a:t>
            </a:r>
            <a:r>
              <a:rPr lang="ru-RU" sz="2800" b="1" dirty="0" err="1">
                <a:solidFill>
                  <a:srgbClr val="00B0F0"/>
                </a:solidFill>
              </a:rPr>
              <a:t>хатын-кызларга</a:t>
            </a:r>
            <a:r>
              <a:rPr lang="ru-RU" sz="2800" b="1" dirty="0">
                <a:solidFill>
                  <a:srgbClr val="00B0F0"/>
                </a:solidFill>
              </a:rPr>
              <a:t>, </a:t>
            </a:r>
            <a:r>
              <a:rPr lang="ru-RU" sz="2800" b="1" dirty="0" err="1">
                <a:solidFill>
                  <a:srgbClr val="00B0F0"/>
                </a:solidFill>
              </a:rPr>
              <a:t>балаларга</a:t>
            </a:r>
            <a:r>
              <a:rPr lang="ru-RU" sz="2800" b="1" dirty="0">
                <a:solidFill>
                  <a:srgbClr val="00B0F0"/>
                </a:solidFill>
              </a:rPr>
              <a:t> </a:t>
            </a:r>
            <a:r>
              <a:rPr lang="ru-RU" sz="2800" b="1" dirty="0" err="1">
                <a:solidFill>
                  <a:srgbClr val="00B0F0"/>
                </a:solidFill>
              </a:rPr>
              <a:t>калды</a:t>
            </a:r>
            <a:r>
              <a:rPr lang="ru-RU" sz="2800" b="1" dirty="0">
                <a:solidFill>
                  <a:srgbClr val="00B0F0"/>
                </a:solidFill>
              </a:rPr>
              <a:t>. </a:t>
            </a:r>
            <a:r>
              <a:rPr lang="ru-RU" sz="2800" b="1" dirty="0" err="1">
                <a:solidFill>
                  <a:srgbClr val="00B0F0"/>
                </a:solidFill>
              </a:rPr>
              <a:t>Иртән</a:t>
            </a:r>
            <a:r>
              <a:rPr lang="ru-RU" sz="2800" b="1" dirty="0">
                <a:solidFill>
                  <a:srgbClr val="00B0F0"/>
                </a:solidFill>
              </a:rPr>
              <a:t> </a:t>
            </a:r>
            <a:r>
              <a:rPr lang="ru-RU" sz="2800" b="1" dirty="0" err="1">
                <a:solidFill>
                  <a:srgbClr val="00B0F0"/>
                </a:solidFill>
              </a:rPr>
              <a:t>чыгып</a:t>
            </a:r>
            <a:r>
              <a:rPr lang="ru-RU" sz="2800" b="1" dirty="0">
                <a:solidFill>
                  <a:srgbClr val="00B0F0"/>
                </a:solidFill>
              </a:rPr>
              <a:t> </a:t>
            </a:r>
            <a:r>
              <a:rPr lang="ru-RU" sz="2800" b="1" dirty="0" err="1">
                <a:solidFill>
                  <a:srgbClr val="00B0F0"/>
                </a:solidFill>
              </a:rPr>
              <a:t>караңгы</a:t>
            </a:r>
            <a:r>
              <a:rPr lang="ru-RU" sz="2800" b="1" dirty="0">
                <a:solidFill>
                  <a:srgbClr val="00B0F0"/>
                </a:solidFill>
              </a:rPr>
              <a:t> </a:t>
            </a:r>
            <a:r>
              <a:rPr lang="ru-RU" sz="2800" b="1" dirty="0" err="1">
                <a:solidFill>
                  <a:srgbClr val="00B0F0"/>
                </a:solidFill>
              </a:rPr>
              <a:t>төшкәч</a:t>
            </a:r>
            <a:r>
              <a:rPr lang="ru-RU" sz="2800" b="1" dirty="0">
                <a:solidFill>
                  <a:srgbClr val="00B0F0"/>
                </a:solidFill>
              </a:rPr>
              <a:t> </a:t>
            </a:r>
            <a:r>
              <a:rPr lang="ru-RU" sz="2800" b="1" dirty="0" err="1">
                <a:solidFill>
                  <a:srgbClr val="00B0F0"/>
                </a:solidFill>
              </a:rPr>
              <a:t>генә</a:t>
            </a:r>
            <a:r>
              <a:rPr lang="ru-RU" sz="2800" b="1" dirty="0">
                <a:solidFill>
                  <a:srgbClr val="00B0F0"/>
                </a:solidFill>
              </a:rPr>
              <a:t> </a:t>
            </a:r>
            <a:r>
              <a:rPr lang="ru-RU" sz="2800" b="1" dirty="0" err="1">
                <a:solidFill>
                  <a:srgbClr val="00B0F0"/>
                </a:solidFill>
              </a:rPr>
              <a:t>кайта</a:t>
            </a:r>
            <a:r>
              <a:rPr lang="ru-RU" sz="2800" b="1" dirty="0">
                <a:solidFill>
                  <a:srgbClr val="00B0F0"/>
                </a:solidFill>
              </a:rPr>
              <a:t> </a:t>
            </a:r>
            <a:r>
              <a:rPr lang="ru-RU" sz="2800" b="1" dirty="0" err="1">
                <a:solidFill>
                  <a:srgbClr val="00B0F0"/>
                </a:solidFill>
              </a:rPr>
              <a:t>идек</a:t>
            </a:r>
            <a:r>
              <a:rPr lang="ru-RU" sz="2800" b="1" dirty="0">
                <a:solidFill>
                  <a:srgbClr val="00B0F0"/>
                </a:solidFill>
              </a:rPr>
              <a:t>. </a:t>
            </a:r>
            <a:r>
              <a:rPr lang="ru-RU" sz="2800" b="1" dirty="0" err="1">
                <a:solidFill>
                  <a:srgbClr val="00B0F0"/>
                </a:solidFill>
              </a:rPr>
              <a:t>Ашарга</a:t>
            </a:r>
            <a:r>
              <a:rPr lang="ru-RU" sz="2800" b="1" dirty="0">
                <a:solidFill>
                  <a:srgbClr val="00B0F0"/>
                </a:solidFill>
              </a:rPr>
              <a:t> </a:t>
            </a:r>
            <a:r>
              <a:rPr lang="ru-RU" sz="2800" b="1" dirty="0" err="1">
                <a:solidFill>
                  <a:srgbClr val="00B0F0"/>
                </a:solidFill>
              </a:rPr>
              <a:t>бер</a:t>
            </a:r>
            <a:r>
              <a:rPr lang="ru-RU" sz="2800" b="1" dirty="0">
                <a:solidFill>
                  <a:srgbClr val="00B0F0"/>
                </a:solidFill>
              </a:rPr>
              <a:t> </a:t>
            </a:r>
            <a:r>
              <a:rPr lang="ru-RU" sz="2800" b="1" dirty="0" err="1">
                <a:solidFill>
                  <a:srgbClr val="00B0F0"/>
                </a:solidFill>
              </a:rPr>
              <a:t>әйбер</a:t>
            </a:r>
            <a:r>
              <a:rPr lang="ru-RU" sz="2800" b="1" dirty="0">
                <a:solidFill>
                  <a:srgbClr val="00B0F0"/>
                </a:solidFill>
              </a:rPr>
              <a:t> </a:t>
            </a:r>
            <a:r>
              <a:rPr lang="ru-RU" sz="2800" b="1" dirty="0" err="1">
                <a:solidFill>
                  <a:srgbClr val="00B0F0"/>
                </a:solidFill>
              </a:rPr>
              <a:t>дә</a:t>
            </a:r>
            <a:r>
              <a:rPr lang="ru-RU" sz="2800" b="1" dirty="0">
                <a:solidFill>
                  <a:srgbClr val="00B0F0"/>
                </a:solidFill>
              </a:rPr>
              <a:t> </a:t>
            </a:r>
            <a:r>
              <a:rPr lang="ru-RU" sz="2800" b="1" dirty="0" err="1">
                <a:solidFill>
                  <a:srgbClr val="00B0F0"/>
                </a:solidFill>
              </a:rPr>
              <a:t>юк</a:t>
            </a:r>
            <a:r>
              <a:rPr lang="ru-RU" sz="2800" b="1" dirty="0">
                <a:solidFill>
                  <a:srgbClr val="00B0F0"/>
                </a:solidFill>
              </a:rPr>
              <a:t>. </a:t>
            </a:r>
            <a:r>
              <a:rPr lang="ru-RU" sz="2800" b="1" dirty="0" err="1">
                <a:solidFill>
                  <a:srgbClr val="00B0F0"/>
                </a:solidFill>
              </a:rPr>
              <a:t>Бер</a:t>
            </a:r>
            <a:r>
              <a:rPr lang="ru-RU" sz="2800" b="1" dirty="0">
                <a:solidFill>
                  <a:srgbClr val="00B0F0"/>
                </a:solidFill>
              </a:rPr>
              <a:t> </a:t>
            </a:r>
            <a:r>
              <a:rPr lang="ru-RU" sz="2800" b="1" dirty="0" err="1">
                <a:solidFill>
                  <a:srgbClr val="00B0F0"/>
                </a:solidFill>
              </a:rPr>
              <a:t>әйбер</a:t>
            </a:r>
            <a:r>
              <a:rPr lang="ru-RU" sz="2800" b="1" dirty="0">
                <a:solidFill>
                  <a:srgbClr val="00B0F0"/>
                </a:solidFill>
              </a:rPr>
              <a:t> </a:t>
            </a:r>
            <a:r>
              <a:rPr lang="ru-RU" sz="2800" b="1" dirty="0" err="1">
                <a:solidFill>
                  <a:srgbClr val="00B0F0"/>
                </a:solidFill>
              </a:rPr>
              <a:t>генә</a:t>
            </a:r>
            <a:r>
              <a:rPr lang="ru-RU" sz="2800" b="1" dirty="0">
                <a:solidFill>
                  <a:srgbClr val="00B0F0"/>
                </a:solidFill>
              </a:rPr>
              <a:t> </a:t>
            </a:r>
            <a:r>
              <a:rPr lang="ru-RU" sz="2800" b="1" dirty="0" err="1">
                <a:solidFill>
                  <a:srgbClr val="00B0F0"/>
                </a:solidFill>
              </a:rPr>
              <a:t>өстәп</a:t>
            </a:r>
            <a:r>
              <a:rPr lang="ru-RU" sz="2800" b="1" dirty="0">
                <a:solidFill>
                  <a:srgbClr val="00B0F0"/>
                </a:solidFill>
              </a:rPr>
              <a:t> </a:t>
            </a:r>
            <a:r>
              <a:rPr lang="ru-RU" sz="2800" b="1" dirty="0" err="1">
                <a:solidFill>
                  <a:srgbClr val="00B0F0"/>
                </a:solidFill>
              </a:rPr>
              <a:t>әйтәсем</a:t>
            </a:r>
            <a:r>
              <a:rPr lang="ru-RU" sz="2800" b="1" dirty="0">
                <a:solidFill>
                  <a:srgbClr val="00B0F0"/>
                </a:solidFill>
              </a:rPr>
              <a:t> </a:t>
            </a:r>
            <a:r>
              <a:rPr lang="ru-RU" sz="2800" b="1" dirty="0" err="1">
                <a:solidFill>
                  <a:srgbClr val="00B0F0"/>
                </a:solidFill>
              </a:rPr>
              <a:t>килә</a:t>
            </a:r>
            <a:r>
              <a:rPr lang="ru-RU" sz="2800" b="1" dirty="0">
                <a:solidFill>
                  <a:srgbClr val="00B0F0"/>
                </a:solidFill>
              </a:rPr>
              <a:t>: “ </a:t>
            </a:r>
            <a:r>
              <a:rPr lang="ru-RU" sz="2800" b="1" dirty="0" err="1">
                <a:solidFill>
                  <a:srgbClr val="00B0F0"/>
                </a:solidFill>
              </a:rPr>
              <a:t>Сугышлар</a:t>
            </a:r>
            <a:r>
              <a:rPr lang="ru-RU" sz="2800" b="1" dirty="0">
                <a:solidFill>
                  <a:srgbClr val="00B0F0"/>
                </a:solidFill>
              </a:rPr>
              <a:t> </a:t>
            </a:r>
            <a:r>
              <a:rPr lang="ru-RU" sz="2800" b="1" dirty="0" err="1">
                <a:solidFill>
                  <a:srgbClr val="00B0F0"/>
                </a:solidFill>
              </a:rPr>
              <a:t>бүтән</a:t>
            </a:r>
            <a:r>
              <a:rPr lang="ru-RU" sz="2800" b="1" dirty="0">
                <a:solidFill>
                  <a:srgbClr val="00B0F0"/>
                </a:solidFill>
              </a:rPr>
              <a:t> </a:t>
            </a:r>
            <a:r>
              <a:rPr lang="ru-RU" sz="2800" b="1" dirty="0" err="1">
                <a:solidFill>
                  <a:srgbClr val="00B0F0"/>
                </a:solidFill>
              </a:rPr>
              <a:t>булмасын</a:t>
            </a:r>
            <a:r>
              <a:rPr lang="ru-RU" sz="2800" b="1" dirty="0">
                <a:solidFill>
                  <a:srgbClr val="00B0F0"/>
                </a:solidFill>
              </a:rPr>
              <a:t>!” – </a:t>
            </a:r>
            <a:r>
              <a:rPr lang="ru-RU" sz="2800" b="1" dirty="0" err="1">
                <a:solidFill>
                  <a:srgbClr val="00B0F0"/>
                </a:solidFill>
              </a:rPr>
              <a:t>дип</a:t>
            </a:r>
            <a:r>
              <a:rPr lang="ru-RU" sz="2800" b="1" dirty="0">
                <a:solidFill>
                  <a:srgbClr val="00B0F0"/>
                </a:solidFill>
              </a:rPr>
              <a:t> </a:t>
            </a:r>
            <a:r>
              <a:rPr lang="ru-RU" sz="2800" b="1" dirty="0" err="1">
                <a:solidFill>
                  <a:srgbClr val="00B0F0"/>
                </a:solidFill>
              </a:rPr>
              <a:t>сөйли</a:t>
            </a:r>
            <a:r>
              <a:rPr lang="ru-RU" sz="2800" b="1" dirty="0">
                <a:solidFill>
                  <a:srgbClr val="00B0F0"/>
                </a:solidFill>
              </a:rPr>
              <a:t> </a:t>
            </a:r>
            <a:r>
              <a:rPr lang="ru-RU" sz="2800" b="1" dirty="0" err="1">
                <a:solidFill>
                  <a:srgbClr val="00B0F0"/>
                </a:solidFill>
              </a:rPr>
              <a:t>Менәздәһә</a:t>
            </a:r>
            <a:r>
              <a:rPr lang="ru-RU" sz="2800" b="1" dirty="0">
                <a:solidFill>
                  <a:srgbClr val="00B0F0"/>
                </a:solidFill>
              </a:rPr>
              <a:t> </a:t>
            </a:r>
            <a:r>
              <a:rPr lang="ru-RU" sz="2800" b="1" dirty="0" err="1">
                <a:solidFill>
                  <a:srgbClr val="00B0F0"/>
                </a:solidFill>
              </a:rPr>
              <a:t>апа</a:t>
            </a:r>
            <a:r>
              <a:rPr lang="ru-RU" sz="2800" b="1" dirty="0">
                <a:solidFill>
                  <a:srgbClr val="00B0F0"/>
                </a:solidFill>
              </a:rPr>
              <a:t>.</a:t>
            </a:r>
          </a:p>
        </p:txBody>
      </p:sp>
    </p:spTree>
    <p:extLst>
      <p:ext uri="{BB962C8B-B14F-4D97-AF65-F5344CB8AC3E}">
        <p14:creationId xmlns:p14="http://schemas.microsoft.com/office/powerpoint/2010/main" val="20868173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TextBox 1"/>
          <p:cNvSpPr txBox="1"/>
          <p:nvPr/>
        </p:nvSpPr>
        <p:spPr>
          <a:xfrm>
            <a:off x="2567911" y="471193"/>
            <a:ext cx="5175071" cy="461665"/>
          </a:xfrm>
          <a:prstGeom prst="rect">
            <a:avLst/>
          </a:prstGeom>
          <a:noFill/>
        </p:spPr>
        <p:txBody>
          <a:bodyPr wrap="none" rtlCol="0">
            <a:spAutoFit/>
          </a:bodyPr>
          <a:lstStyle/>
          <a:p>
            <a:r>
              <a:rPr lang="ru-RU" sz="2400" b="1" dirty="0" err="1" smtClean="0">
                <a:solidFill>
                  <a:srgbClr val="00B0F0"/>
                </a:solidFill>
              </a:rPr>
              <a:t>Бикчантаева</a:t>
            </a:r>
            <a:r>
              <a:rPr lang="ru-RU" sz="2400" b="1" dirty="0" smtClean="0">
                <a:solidFill>
                  <a:srgbClr val="00B0F0"/>
                </a:solidFill>
              </a:rPr>
              <a:t> </a:t>
            </a:r>
            <a:r>
              <a:rPr lang="ru-RU" sz="2400" b="1" dirty="0" err="1" smtClean="0">
                <a:solidFill>
                  <a:srgbClr val="00B0F0"/>
                </a:solidFill>
              </a:rPr>
              <a:t>Миннегаян</a:t>
            </a:r>
            <a:r>
              <a:rPr lang="ru-RU" sz="2400" b="1" dirty="0" smtClean="0">
                <a:solidFill>
                  <a:srgbClr val="00B0F0"/>
                </a:solidFill>
              </a:rPr>
              <a:t>  Х</a:t>
            </a:r>
            <a:r>
              <a:rPr lang="tt-RU" sz="2400" b="1" dirty="0" smtClean="0">
                <a:solidFill>
                  <a:srgbClr val="00B0F0"/>
                </a:solidFill>
              </a:rPr>
              <a:t>әсән кызы</a:t>
            </a:r>
            <a:endParaRPr lang="ru-RU" sz="2400" b="1" dirty="0">
              <a:solidFill>
                <a:srgbClr val="00B0F0"/>
              </a:solidFill>
            </a:endParaRPr>
          </a:p>
        </p:txBody>
      </p:sp>
      <p:pic>
        <p:nvPicPr>
          <p:cNvPr id="8194" name="Picture 2" descr="C:\Users\admin\Desktop\книга памяти\наши ветераны\SDC13933.JPG"/>
          <p:cNvPicPr>
            <a:picLocks noChangeAspect="1" noChangeArrowheads="1"/>
          </p:cNvPicPr>
          <p:nvPr/>
        </p:nvPicPr>
        <p:blipFill rotWithShape="1">
          <a:blip r:embed="rId3">
            <a:extLst>
              <a:ext uri="{28A0092B-C50C-407E-A947-70E740481C1C}">
                <a14:useLocalDpi xmlns:a14="http://schemas.microsoft.com/office/drawing/2010/main" val="0"/>
              </a:ext>
            </a:extLst>
          </a:blip>
          <a:srcRect l="3302" r="2359"/>
          <a:stretch/>
        </p:blipFill>
        <p:spPr bwMode="auto">
          <a:xfrm>
            <a:off x="318975" y="1117524"/>
            <a:ext cx="3551275" cy="2977116"/>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admin\Desktop\книга памяти\наши ветераны\SDC139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5288" y="1117524"/>
            <a:ext cx="3593805" cy="29771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86024" y="932858"/>
            <a:ext cx="4200525" cy="369332"/>
          </a:xfrm>
          <a:prstGeom prst="rect">
            <a:avLst/>
          </a:prstGeom>
          <a:noFill/>
        </p:spPr>
        <p:txBody>
          <a:bodyPr wrap="square" rtlCol="0">
            <a:spAutoFit/>
          </a:bodyPr>
          <a:lstStyle/>
          <a:p>
            <a:r>
              <a:rPr lang="tt-RU" dirty="0" smtClean="0"/>
              <a:t>      Сугыш ветеранының тол хатыны</a:t>
            </a:r>
            <a:endParaRPr lang="ru-RU" dirty="0"/>
          </a:p>
        </p:txBody>
      </p:sp>
      <p:sp>
        <p:nvSpPr>
          <p:cNvPr id="5" name="Прямоугольник 4"/>
          <p:cNvSpPr/>
          <p:nvPr/>
        </p:nvSpPr>
        <p:spPr>
          <a:xfrm>
            <a:off x="318976" y="4081702"/>
            <a:ext cx="8672624" cy="2677656"/>
          </a:xfrm>
          <a:prstGeom prst="rect">
            <a:avLst/>
          </a:prstGeom>
        </p:spPr>
        <p:txBody>
          <a:bodyPr wrap="square">
            <a:spAutoFit/>
          </a:bodyPr>
          <a:lstStyle/>
          <a:p>
            <a:r>
              <a:rPr lang="ru-RU" sz="2800" b="1" dirty="0" err="1">
                <a:solidFill>
                  <a:srgbClr val="00B0F0"/>
                </a:solidFill>
              </a:rPr>
              <a:t>Сугыш</a:t>
            </a:r>
            <a:r>
              <a:rPr lang="ru-RU" sz="2800" b="1" dirty="0">
                <a:solidFill>
                  <a:srgbClr val="00B0F0"/>
                </a:solidFill>
              </a:rPr>
              <a:t> </a:t>
            </a:r>
            <a:r>
              <a:rPr lang="ru-RU" sz="2800" b="1" dirty="0" err="1">
                <a:solidFill>
                  <a:srgbClr val="00B0F0"/>
                </a:solidFill>
              </a:rPr>
              <a:t>еллары</a:t>
            </a:r>
            <a:r>
              <a:rPr lang="ru-RU" sz="2800" b="1" dirty="0">
                <a:solidFill>
                  <a:srgbClr val="00B0F0"/>
                </a:solidFill>
              </a:rPr>
              <a:t> </a:t>
            </a:r>
            <a:r>
              <a:rPr lang="ru-RU" sz="2800" b="1" dirty="0" err="1">
                <a:solidFill>
                  <a:srgbClr val="00B0F0"/>
                </a:solidFill>
              </a:rPr>
              <a:t>бик</a:t>
            </a:r>
            <a:r>
              <a:rPr lang="ru-RU" sz="2800" b="1" dirty="0">
                <a:solidFill>
                  <a:srgbClr val="00B0F0"/>
                </a:solidFill>
              </a:rPr>
              <a:t> </a:t>
            </a:r>
            <a:r>
              <a:rPr lang="ru-RU" sz="2800" b="1" dirty="0" err="1">
                <a:solidFill>
                  <a:srgbClr val="00B0F0"/>
                </a:solidFill>
              </a:rPr>
              <a:t>авыр</a:t>
            </a:r>
            <a:r>
              <a:rPr lang="ru-RU" sz="2800" b="1" dirty="0">
                <a:solidFill>
                  <a:srgbClr val="00B0F0"/>
                </a:solidFill>
              </a:rPr>
              <a:t> </a:t>
            </a:r>
            <a:r>
              <a:rPr lang="ru-RU" sz="2800" b="1" dirty="0" err="1">
                <a:solidFill>
                  <a:srgbClr val="00B0F0"/>
                </a:solidFill>
              </a:rPr>
              <a:t>булды.Кешеләр</a:t>
            </a:r>
            <a:r>
              <a:rPr lang="ru-RU" sz="2800" b="1" dirty="0">
                <a:solidFill>
                  <a:srgbClr val="00B0F0"/>
                </a:solidFill>
              </a:rPr>
              <a:t> </a:t>
            </a:r>
            <a:r>
              <a:rPr lang="ru-RU" sz="2800" b="1" dirty="0" err="1">
                <a:solidFill>
                  <a:srgbClr val="00B0F0"/>
                </a:solidFill>
              </a:rPr>
              <a:t>фронтта</a:t>
            </a:r>
            <a:r>
              <a:rPr lang="ru-RU" sz="2800" b="1" dirty="0">
                <a:solidFill>
                  <a:srgbClr val="00B0F0"/>
                </a:solidFill>
              </a:rPr>
              <a:t> </a:t>
            </a:r>
            <a:r>
              <a:rPr lang="ru-RU" sz="2800" b="1" dirty="0" err="1">
                <a:solidFill>
                  <a:srgbClr val="00B0F0"/>
                </a:solidFill>
              </a:rPr>
              <a:t>гына</a:t>
            </a:r>
            <a:r>
              <a:rPr lang="ru-RU" sz="2800" b="1" dirty="0">
                <a:solidFill>
                  <a:srgbClr val="00B0F0"/>
                </a:solidFill>
              </a:rPr>
              <a:t> </a:t>
            </a:r>
            <a:r>
              <a:rPr lang="ru-RU" sz="2800" b="1" dirty="0" err="1">
                <a:solidFill>
                  <a:srgbClr val="00B0F0"/>
                </a:solidFill>
              </a:rPr>
              <a:t>түгел</a:t>
            </a:r>
            <a:r>
              <a:rPr lang="ru-RU" sz="2800" b="1" dirty="0">
                <a:solidFill>
                  <a:srgbClr val="00B0F0"/>
                </a:solidFill>
              </a:rPr>
              <a:t>, </a:t>
            </a:r>
            <a:r>
              <a:rPr lang="ru-RU" sz="2800" b="1" dirty="0" err="1">
                <a:solidFill>
                  <a:srgbClr val="00B0F0"/>
                </a:solidFill>
              </a:rPr>
              <a:t>тылда</a:t>
            </a:r>
            <a:r>
              <a:rPr lang="ru-RU" sz="2800" b="1" dirty="0">
                <a:solidFill>
                  <a:srgbClr val="00B0F0"/>
                </a:solidFill>
              </a:rPr>
              <a:t> да </a:t>
            </a:r>
            <a:r>
              <a:rPr lang="ru-RU" sz="2800" b="1" dirty="0" err="1">
                <a:solidFill>
                  <a:srgbClr val="00B0F0"/>
                </a:solidFill>
              </a:rPr>
              <a:t>кырылды</a:t>
            </a:r>
            <a:r>
              <a:rPr lang="ru-RU" sz="2800" b="1" dirty="0">
                <a:solidFill>
                  <a:srgbClr val="00B0F0"/>
                </a:solidFill>
              </a:rPr>
              <a:t>. </a:t>
            </a:r>
            <a:r>
              <a:rPr lang="ru-RU" sz="2800" b="1" dirty="0" err="1">
                <a:solidFill>
                  <a:srgbClr val="00B0F0"/>
                </a:solidFill>
              </a:rPr>
              <a:t>Алар</a:t>
            </a:r>
            <a:r>
              <a:rPr lang="ru-RU" sz="2800" b="1" dirty="0">
                <a:solidFill>
                  <a:srgbClr val="00B0F0"/>
                </a:solidFill>
              </a:rPr>
              <a:t> </a:t>
            </a:r>
            <a:r>
              <a:rPr lang="ru-RU" sz="2800" b="1" dirty="0" err="1">
                <a:solidFill>
                  <a:srgbClr val="00B0F0"/>
                </a:solidFill>
              </a:rPr>
              <a:t>суыктан</a:t>
            </a:r>
            <a:r>
              <a:rPr lang="ru-RU" sz="2800" b="1" dirty="0">
                <a:solidFill>
                  <a:srgbClr val="00B0F0"/>
                </a:solidFill>
              </a:rPr>
              <a:t>, </a:t>
            </a:r>
            <a:r>
              <a:rPr lang="ru-RU" sz="2800" b="1" dirty="0" err="1">
                <a:solidFill>
                  <a:srgbClr val="00B0F0"/>
                </a:solidFill>
              </a:rPr>
              <a:t>ачлыктан</a:t>
            </a:r>
            <a:r>
              <a:rPr lang="ru-RU" sz="2800" b="1" dirty="0">
                <a:solidFill>
                  <a:srgbClr val="00B0F0"/>
                </a:solidFill>
              </a:rPr>
              <a:t> </a:t>
            </a:r>
            <a:r>
              <a:rPr lang="ru-RU" sz="2800" b="1" dirty="0" err="1">
                <a:solidFill>
                  <a:srgbClr val="00B0F0"/>
                </a:solidFill>
              </a:rPr>
              <a:t>интекте</a:t>
            </a:r>
            <a:r>
              <a:rPr lang="ru-RU" sz="2800" b="1" dirty="0">
                <a:solidFill>
                  <a:srgbClr val="00B0F0"/>
                </a:solidFill>
              </a:rPr>
              <a:t>. </a:t>
            </a:r>
            <a:r>
              <a:rPr lang="ru-RU" sz="2800" b="1" dirty="0" err="1">
                <a:solidFill>
                  <a:srgbClr val="00B0F0"/>
                </a:solidFill>
              </a:rPr>
              <a:t>Шулай</a:t>
            </a:r>
            <a:r>
              <a:rPr lang="ru-RU" sz="2800" b="1" dirty="0">
                <a:solidFill>
                  <a:srgbClr val="00B0F0"/>
                </a:solidFill>
              </a:rPr>
              <a:t> да  </a:t>
            </a:r>
            <a:r>
              <a:rPr lang="ru-RU" sz="2800" b="1" dirty="0" err="1">
                <a:solidFill>
                  <a:srgbClr val="00B0F0"/>
                </a:solidFill>
              </a:rPr>
              <a:t>алар</a:t>
            </a:r>
            <a:r>
              <a:rPr lang="ru-RU" sz="2800" b="1" dirty="0">
                <a:solidFill>
                  <a:srgbClr val="00B0F0"/>
                </a:solidFill>
              </a:rPr>
              <a:t> </a:t>
            </a:r>
            <a:r>
              <a:rPr lang="ru-RU" sz="2800" b="1" dirty="0" err="1">
                <a:solidFill>
                  <a:srgbClr val="00B0F0"/>
                </a:solidFill>
              </a:rPr>
              <a:t>батырларча</a:t>
            </a:r>
            <a:r>
              <a:rPr lang="ru-RU" sz="2800" b="1" dirty="0">
                <a:solidFill>
                  <a:srgbClr val="00B0F0"/>
                </a:solidFill>
              </a:rPr>
              <a:t> </a:t>
            </a:r>
            <a:r>
              <a:rPr lang="ru-RU" sz="2800" b="1" dirty="0" err="1">
                <a:solidFill>
                  <a:srgbClr val="00B0F0"/>
                </a:solidFill>
              </a:rPr>
              <a:t>эшләде</a:t>
            </a:r>
            <a:r>
              <a:rPr lang="ru-RU" sz="2800" b="1" dirty="0">
                <a:solidFill>
                  <a:srgbClr val="00B0F0"/>
                </a:solidFill>
              </a:rPr>
              <a:t>. </a:t>
            </a:r>
            <a:r>
              <a:rPr lang="ru-RU" sz="2800" b="1" dirty="0" err="1">
                <a:solidFill>
                  <a:srgbClr val="00B0F0"/>
                </a:solidFill>
              </a:rPr>
              <a:t>Сугышчылар</a:t>
            </a:r>
            <a:r>
              <a:rPr lang="ru-RU" sz="2800" b="1" dirty="0">
                <a:solidFill>
                  <a:srgbClr val="00B0F0"/>
                </a:solidFill>
              </a:rPr>
              <a:t> </a:t>
            </a:r>
            <a:r>
              <a:rPr lang="ru-RU" sz="2800" b="1" dirty="0" err="1">
                <a:solidFill>
                  <a:srgbClr val="00B0F0"/>
                </a:solidFill>
              </a:rPr>
              <a:t>өчен</a:t>
            </a:r>
            <a:r>
              <a:rPr lang="ru-RU" sz="2800" b="1" dirty="0">
                <a:solidFill>
                  <a:srgbClr val="00B0F0"/>
                </a:solidFill>
              </a:rPr>
              <a:t> </a:t>
            </a:r>
            <a:r>
              <a:rPr lang="ru-RU" sz="2800" b="1" dirty="0" err="1">
                <a:solidFill>
                  <a:srgbClr val="00B0F0"/>
                </a:solidFill>
              </a:rPr>
              <a:t>кичләрен</a:t>
            </a:r>
            <a:r>
              <a:rPr lang="ru-RU" sz="2800" b="1" dirty="0">
                <a:solidFill>
                  <a:srgbClr val="00B0F0"/>
                </a:solidFill>
              </a:rPr>
              <a:t> </a:t>
            </a:r>
            <a:r>
              <a:rPr lang="ru-RU" sz="2800" b="1" dirty="0" err="1">
                <a:solidFill>
                  <a:srgbClr val="00B0F0"/>
                </a:solidFill>
              </a:rPr>
              <a:t>оек-бияләйләр</a:t>
            </a:r>
            <a:r>
              <a:rPr lang="ru-RU" sz="2800" b="1" dirty="0">
                <a:solidFill>
                  <a:srgbClr val="00B0F0"/>
                </a:solidFill>
              </a:rPr>
              <a:t>, </a:t>
            </a:r>
            <a:r>
              <a:rPr lang="ru-RU" sz="2800" b="1" dirty="0" err="1">
                <a:solidFill>
                  <a:srgbClr val="00B0F0"/>
                </a:solidFill>
              </a:rPr>
              <a:t>шарфлар</a:t>
            </a:r>
            <a:r>
              <a:rPr lang="ru-RU" sz="2800" b="1" dirty="0">
                <a:solidFill>
                  <a:srgbClr val="00B0F0"/>
                </a:solidFill>
              </a:rPr>
              <a:t> </a:t>
            </a:r>
            <a:r>
              <a:rPr lang="ru-RU" sz="2800" b="1" dirty="0" err="1" smtClean="0">
                <a:solidFill>
                  <a:srgbClr val="00B0F0"/>
                </a:solidFill>
              </a:rPr>
              <a:t>бәйләдек</a:t>
            </a:r>
            <a:r>
              <a:rPr lang="ru-RU" sz="2800" b="1" dirty="0" smtClean="0">
                <a:solidFill>
                  <a:srgbClr val="00B0F0"/>
                </a:solidFill>
              </a:rPr>
              <a:t>. </a:t>
            </a:r>
            <a:r>
              <a:rPr lang="ru-RU" sz="2800" b="1" dirty="0" err="1">
                <a:solidFill>
                  <a:srgbClr val="00B0F0"/>
                </a:solidFill>
              </a:rPr>
              <a:t>Яшь</a:t>
            </a:r>
            <a:r>
              <a:rPr lang="ru-RU" sz="2800" b="1" dirty="0">
                <a:solidFill>
                  <a:srgbClr val="00B0F0"/>
                </a:solidFill>
              </a:rPr>
              <a:t> </a:t>
            </a:r>
            <a:r>
              <a:rPr lang="ru-RU" sz="2800" b="1" dirty="0" err="1">
                <a:solidFill>
                  <a:srgbClr val="00B0F0"/>
                </a:solidFill>
              </a:rPr>
              <a:t>кызлар</a:t>
            </a:r>
            <a:r>
              <a:rPr lang="ru-RU" sz="2800" b="1" dirty="0">
                <a:solidFill>
                  <a:srgbClr val="00B0F0"/>
                </a:solidFill>
              </a:rPr>
              <a:t> </a:t>
            </a:r>
            <a:r>
              <a:rPr lang="ru-RU" sz="2800" b="1" dirty="0" err="1">
                <a:solidFill>
                  <a:srgbClr val="00B0F0"/>
                </a:solidFill>
              </a:rPr>
              <a:t>кулъяулык</a:t>
            </a:r>
            <a:r>
              <a:rPr lang="ru-RU" sz="2800" b="1" dirty="0">
                <a:solidFill>
                  <a:srgbClr val="00B0F0"/>
                </a:solidFill>
              </a:rPr>
              <a:t>, </a:t>
            </a:r>
            <a:r>
              <a:rPr lang="ru-RU" sz="2800" b="1" dirty="0" err="1">
                <a:solidFill>
                  <a:srgbClr val="00B0F0"/>
                </a:solidFill>
              </a:rPr>
              <a:t>тәмәке</a:t>
            </a:r>
            <a:r>
              <a:rPr lang="ru-RU" sz="2800" b="1" dirty="0">
                <a:solidFill>
                  <a:srgbClr val="00B0F0"/>
                </a:solidFill>
              </a:rPr>
              <a:t> </a:t>
            </a:r>
            <a:r>
              <a:rPr lang="ru-RU" sz="2800" b="1" dirty="0" err="1">
                <a:solidFill>
                  <a:srgbClr val="00B0F0"/>
                </a:solidFill>
              </a:rPr>
              <a:t>янчыклары</a:t>
            </a:r>
            <a:r>
              <a:rPr lang="ru-RU" sz="2800" b="1" dirty="0">
                <a:solidFill>
                  <a:srgbClr val="00B0F0"/>
                </a:solidFill>
              </a:rPr>
              <a:t> </a:t>
            </a:r>
            <a:r>
              <a:rPr lang="ru-RU" sz="2800" b="1" dirty="0" err="1" smtClean="0">
                <a:solidFill>
                  <a:srgbClr val="00B0F0"/>
                </a:solidFill>
              </a:rPr>
              <a:t>чиктек</a:t>
            </a:r>
            <a:r>
              <a:rPr lang="ru-RU" sz="2800" b="1" dirty="0" smtClean="0">
                <a:solidFill>
                  <a:srgbClr val="00B0F0"/>
                </a:solidFill>
              </a:rPr>
              <a:t>.</a:t>
            </a:r>
            <a:endParaRPr lang="ru-RU" sz="2800" b="1" dirty="0">
              <a:solidFill>
                <a:srgbClr val="00B0F0"/>
              </a:solidFill>
            </a:endParaRPr>
          </a:p>
        </p:txBody>
      </p:sp>
    </p:spTree>
    <p:extLst>
      <p:ext uri="{BB962C8B-B14F-4D97-AF65-F5344CB8AC3E}">
        <p14:creationId xmlns:p14="http://schemas.microsoft.com/office/powerpoint/2010/main" val="19854146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2051" name="Picture 3" descr="C:\Users\admin\Desktop\книга памяти\наши ветераны\SDC13922.JPG"/>
          <p:cNvPicPr>
            <a:picLocks noChangeAspect="1" noChangeArrowheads="1"/>
          </p:cNvPicPr>
          <p:nvPr/>
        </p:nvPicPr>
        <p:blipFill rotWithShape="1">
          <a:blip r:embed="rId3">
            <a:extLst>
              <a:ext uri="{28A0092B-C50C-407E-A947-70E740481C1C}">
                <a14:useLocalDpi xmlns:a14="http://schemas.microsoft.com/office/drawing/2010/main" val="0"/>
              </a:ext>
            </a:extLst>
          </a:blip>
          <a:srcRect l="1002" t="1524" r="1517" b="3700"/>
          <a:stretch/>
        </p:blipFill>
        <p:spPr bwMode="auto">
          <a:xfrm>
            <a:off x="627321" y="1222744"/>
            <a:ext cx="8059479" cy="4710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8945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1027" name="Picture 3" descr="C:\Users\admin\Desktop\книга памяти\наши ветераны\SDC1394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899" r="6414" b="12396"/>
          <a:stretch/>
        </p:blipFill>
        <p:spPr bwMode="auto">
          <a:xfrm>
            <a:off x="1446028" y="1015409"/>
            <a:ext cx="7155712" cy="482718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6660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3074" name="Picture 2" descr="C:\Users\admin\Desktop\книга памяти\наши ветераны\SDC139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299" y="871871"/>
            <a:ext cx="7602278" cy="49441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804408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4098" name="Picture 2" descr="C:\Users\admin\Desktop\книга памяти\наши ветераны\SDC139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358" y="1137684"/>
            <a:ext cx="7262037" cy="49228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496915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5122" name="Picture 2" descr="C:\Users\admin\Desktop\SDC13923.JPG"/>
          <p:cNvPicPr>
            <a:picLocks noChangeAspect="1" noChangeArrowheads="1"/>
          </p:cNvPicPr>
          <p:nvPr/>
        </p:nvPicPr>
        <p:blipFill rotWithShape="1">
          <a:blip r:embed="rId3">
            <a:extLst>
              <a:ext uri="{28A0092B-C50C-407E-A947-70E740481C1C}">
                <a14:useLocalDpi xmlns:a14="http://schemas.microsoft.com/office/drawing/2010/main" val="0"/>
              </a:ext>
            </a:extLst>
          </a:blip>
          <a:srcRect l="806" t="1643" r="1"/>
          <a:stretch/>
        </p:blipFill>
        <p:spPr bwMode="auto">
          <a:xfrm>
            <a:off x="1552354" y="1180213"/>
            <a:ext cx="6539024" cy="50929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8051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4" name="Рисунок 3" descr="C:\Users\Айгуль\Desktop\IMG_144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6996" y="106991"/>
            <a:ext cx="3838354" cy="2213128"/>
          </a:xfrm>
          <a:prstGeom prst="rect">
            <a:avLst/>
          </a:prstGeom>
          <a:noFill/>
          <a:ln>
            <a:noFill/>
          </a:ln>
        </p:spPr>
      </p:pic>
      <p:sp>
        <p:nvSpPr>
          <p:cNvPr id="2" name="TextBox 1"/>
          <p:cNvSpPr txBox="1"/>
          <p:nvPr/>
        </p:nvSpPr>
        <p:spPr>
          <a:xfrm>
            <a:off x="3455581" y="3317358"/>
            <a:ext cx="184731" cy="369332"/>
          </a:xfrm>
          <a:prstGeom prst="rect">
            <a:avLst/>
          </a:prstGeom>
          <a:noFill/>
        </p:spPr>
        <p:txBody>
          <a:bodyPr wrap="none" rtlCol="0">
            <a:spAutoFit/>
          </a:bodyPr>
          <a:lstStyle/>
          <a:p>
            <a:endParaRPr lang="ru-RU" dirty="0"/>
          </a:p>
        </p:txBody>
      </p:sp>
      <p:sp>
        <p:nvSpPr>
          <p:cNvPr id="5" name="TextBox 4"/>
          <p:cNvSpPr txBox="1"/>
          <p:nvPr/>
        </p:nvSpPr>
        <p:spPr>
          <a:xfrm>
            <a:off x="3607981" y="3469758"/>
            <a:ext cx="184731" cy="369332"/>
          </a:xfrm>
          <a:prstGeom prst="rect">
            <a:avLst/>
          </a:prstGeom>
          <a:noFill/>
        </p:spPr>
        <p:txBody>
          <a:bodyPr wrap="none" rtlCol="0">
            <a:spAutoFit/>
          </a:bodyPr>
          <a:lstStyle/>
          <a:p>
            <a:endParaRPr lang="ru-RU" dirty="0"/>
          </a:p>
        </p:txBody>
      </p:sp>
      <p:sp>
        <p:nvSpPr>
          <p:cNvPr id="6" name="Прямоугольник 5"/>
          <p:cNvSpPr/>
          <p:nvPr/>
        </p:nvSpPr>
        <p:spPr>
          <a:xfrm>
            <a:off x="159488" y="2326182"/>
            <a:ext cx="8771860" cy="4531818"/>
          </a:xfrm>
          <a:prstGeom prst="rect">
            <a:avLst/>
          </a:prstGeom>
        </p:spPr>
        <p:txBody>
          <a:bodyPr wrap="square">
            <a:spAutoFit/>
          </a:bodyPr>
          <a:lstStyle/>
          <a:p>
            <a:pPr>
              <a:lnSpc>
                <a:spcPct val="115000"/>
              </a:lnSpc>
              <a:spcAft>
                <a:spcPts val="1000"/>
              </a:spcAft>
            </a:pPr>
            <a:r>
              <a:rPr lang="tt-RU" b="1" dirty="0">
                <a:solidFill>
                  <a:srgbClr val="00B0F0"/>
                </a:solidFill>
                <a:latin typeface="Times New Roman"/>
                <a:ea typeface="Calibri"/>
                <a:cs typeface="Times New Roman"/>
              </a:rPr>
              <a:t>Төхбатуллина Мөнәздәхә апа 1932 нче елның 1 нче февралендә Сарман районы Яңабүләк авылында туган. 3 яшендә әнисе вафат була. Сугыш башланганда аңа бары тик 9 яшь була. "1941 нче елның 22 нче июнь иртәсе. Кояшлы иртә ни өчендер моңсу да, шомлы да тоелды минем өчен. Бөтен авыл буенча таралган дәһшәтле хәбәр авыл халкын борчуга салды. Бөтен авыл халкы җыйналып, сугышның тукталуын ишетү,фашистларының илдән чыгарылуын ишетәсе килү теләге белән, радиоалгычтан соңгы хәбәрләрне тыңлыйлар иде." Көненә 5-6 кешенең фронтка озатылуы авылда ирләрнең азаюына китерде, колхоз тулысы белән хатын-кыз белән бала-чага өстендә калды. “- һаман да исемдә дип сөйләп китте Мөнәздәхә апа. Яшьтән  колхозда эшли.  Әтисе сугышка китә, каты яралана, Казанга кайтып дәвалана. Авылына кайтып гомер итә, тик сәламәт булмый.  Абыйсы сугышка китә һәм хәбәрсез югала. 1953 елда Кадер авылына  килен булып төшә. Бер кыз һәм бер малай тәрбияләп үстерә. Бүгенге көндә бик матур гомер кичерә.</a:t>
            </a:r>
            <a:endParaRPr lang="ru-RU" b="1" dirty="0">
              <a:solidFill>
                <a:srgbClr val="00B0F0"/>
              </a:solidFill>
              <a:ea typeface="Calibri"/>
              <a:cs typeface="Times New Roman"/>
            </a:endParaRPr>
          </a:p>
        </p:txBody>
      </p:sp>
    </p:spTree>
    <p:extLst>
      <p:ext uri="{BB962C8B-B14F-4D97-AF65-F5344CB8AC3E}">
        <p14:creationId xmlns:p14="http://schemas.microsoft.com/office/powerpoint/2010/main" val="17548852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6" name="Рисунок 5" descr="I:\Фото\Фото0322.jpg"/>
          <p:cNvPicPr/>
          <p:nvPr/>
        </p:nvPicPr>
        <p:blipFill>
          <a:blip r:embed="rId3" cstate="print"/>
          <a:srcRect/>
          <a:stretch>
            <a:fillRect/>
          </a:stretch>
        </p:blipFill>
        <p:spPr bwMode="auto">
          <a:xfrm>
            <a:off x="5390866" y="251867"/>
            <a:ext cx="3507474" cy="2900766"/>
          </a:xfrm>
          <a:prstGeom prst="rect">
            <a:avLst/>
          </a:prstGeom>
          <a:noFill/>
          <a:ln w="9525">
            <a:noFill/>
            <a:miter lim="800000"/>
            <a:headEnd/>
            <a:tailEnd/>
          </a:ln>
        </p:spPr>
      </p:pic>
      <p:sp>
        <p:nvSpPr>
          <p:cNvPr id="2" name="Прямоугольник 1"/>
          <p:cNvSpPr/>
          <p:nvPr/>
        </p:nvSpPr>
        <p:spPr>
          <a:xfrm>
            <a:off x="259307" y="251867"/>
            <a:ext cx="5022377" cy="3170099"/>
          </a:xfrm>
          <a:prstGeom prst="rect">
            <a:avLst/>
          </a:prstGeom>
        </p:spPr>
        <p:txBody>
          <a:bodyPr wrap="square">
            <a:spAutoFit/>
          </a:bodyPr>
          <a:lstStyle/>
          <a:p>
            <a:r>
              <a:rPr lang="ru-RU" sz="2000" b="1" dirty="0" smtClean="0">
                <a:solidFill>
                  <a:srgbClr val="C00000"/>
                </a:solidFill>
              </a:rPr>
              <a:t>                </a:t>
            </a:r>
            <a:r>
              <a:rPr lang="ru-RU" sz="2000" b="1" dirty="0" smtClean="0">
                <a:solidFill>
                  <a:srgbClr val="C00000"/>
                </a:solidFill>
              </a:rPr>
              <a:t> </a:t>
            </a:r>
            <a:r>
              <a:rPr lang="ru-RU" sz="2000" b="1" dirty="0" smtClean="0">
                <a:solidFill>
                  <a:srgbClr val="C00000"/>
                </a:solidFill>
              </a:rPr>
              <a:t>Кузьмин </a:t>
            </a:r>
            <a:r>
              <a:rPr lang="ru-RU" sz="2000" b="1" dirty="0">
                <a:solidFill>
                  <a:srgbClr val="C00000"/>
                </a:solidFill>
              </a:rPr>
              <a:t>Алексей Данилович</a:t>
            </a:r>
            <a:r>
              <a:rPr lang="ru-RU" sz="2000" b="1" dirty="0" smtClean="0">
                <a:solidFill>
                  <a:srgbClr val="C00000"/>
                </a:solidFill>
              </a:rPr>
              <a:t>.</a:t>
            </a:r>
          </a:p>
          <a:p>
            <a:endParaRPr lang="ru-RU" sz="2000" b="1" dirty="0">
              <a:solidFill>
                <a:srgbClr val="C00000"/>
              </a:solidFill>
            </a:endParaRPr>
          </a:p>
          <a:p>
            <a:r>
              <a:rPr lang="ru-RU" sz="2000" b="1" dirty="0"/>
              <a:t>Кузьмин Алексей Данилович 1932 </a:t>
            </a:r>
            <a:r>
              <a:rPr lang="ru-RU" sz="2000" b="1" dirty="0" err="1"/>
              <a:t>елда</a:t>
            </a:r>
            <a:r>
              <a:rPr lang="ru-RU" sz="2000" b="1" dirty="0"/>
              <a:t> </a:t>
            </a:r>
            <a:r>
              <a:rPr lang="ru-RU" sz="2000" b="1" dirty="0" err="1"/>
              <a:t>гаиләдә</a:t>
            </a:r>
            <a:r>
              <a:rPr lang="ru-RU" sz="2000" b="1" dirty="0"/>
              <a:t> </a:t>
            </a:r>
            <a:r>
              <a:rPr lang="ru-RU" sz="2000" b="1" dirty="0" err="1"/>
              <a:t>иң</a:t>
            </a:r>
            <a:r>
              <a:rPr lang="ru-RU" sz="2000" b="1" dirty="0"/>
              <a:t> </a:t>
            </a:r>
            <a:r>
              <a:rPr lang="ru-RU" sz="2000" b="1" dirty="0" err="1"/>
              <a:t>беренче</a:t>
            </a:r>
            <a:r>
              <a:rPr lang="ru-RU" sz="2000" b="1" dirty="0"/>
              <a:t> бала </a:t>
            </a:r>
            <a:r>
              <a:rPr lang="ru-RU" sz="2000" b="1" dirty="0" err="1"/>
              <a:t>булып</a:t>
            </a:r>
            <a:r>
              <a:rPr lang="ru-RU" sz="2000" b="1" dirty="0"/>
              <a:t> </a:t>
            </a:r>
            <a:r>
              <a:rPr lang="ru-RU" sz="2000" b="1" dirty="0" err="1"/>
              <a:t>туа</a:t>
            </a:r>
            <a:r>
              <a:rPr lang="ru-RU" sz="2000" b="1" dirty="0"/>
              <a:t>. </a:t>
            </a:r>
            <a:r>
              <a:rPr lang="ru-RU" sz="2000" b="1" dirty="0" err="1"/>
              <a:t>Ләкин</a:t>
            </a:r>
            <a:r>
              <a:rPr lang="ru-RU" sz="2000" b="1" dirty="0"/>
              <a:t>, </a:t>
            </a:r>
            <a:r>
              <a:rPr lang="ru-RU" sz="2000" b="1" dirty="0" err="1"/>
              <a:t>аңа</a:t>
            </a:r>
            <a:r>
              <a:rPr lang="ru-RU" sz="2000" b="1" dirty="0"/>
              <a:t> 8 </a:t>
            </a:r>
            <a:r>
              <a:rPr lang="ru-RU" sz="2000" b="1" dirty="0" err="1"/>
              <a:t>яшь</a:t>
            </a:r>
            <a:r>
              <a:rPr lang="ru-RU" sz="2000" b="1" dirty="0"/>
              <a:t> </a:t>
            </a:r>
            <a:r>
              <a:rPr lang="ru-RU" sz="2000" b="1" dirty="0" err="1"/>
              <a:t>булган</a:t>
            </a:r>
            <a:r>
              <a:rPr lang="ru-RU" sz="2000" b="1" dirty="0"/>
              <a:t> </a:t>
            </a:r>
            <a:r>
              <a:rPr lang="ru-RU" sz="2000" b="1" dirty="0" err="1"/>
              <a:t>чагында</a:t>
            </a:r>
            <a:r>
              <a:rPr lang="ru-RU" sz="2000" b="1" dirty="0"/>
              <a:t>, 1941 </a:t>
            </a:r>
            <a:r>
              <a:rPr lang="ru-RU" sz="2000" b="1" dirty="0" err="1"/>
              <a:t>елны</a:t>
            </a:r>
            <a:r>
              <a:rPr lang="ru-RU" sz="2000" b="1" dirty="0"/>
              <a:t> </a:t>
            </a:r>
            <a:r>
              <a:rPr lang="ru-RU" sz="2000" b="1" dirty="0" err="1"/>
              <a:t>сугыш</a:t>
            </a:r>
            <a:r>
              <a:rPr lang="ru-RU" sz="2000" b="1" dirty="0"/>
              <a:t> </a:t>
            </a:r>
            <a:r>
              <a:rPr lang="ru-RU" sz="2000" b="1" dirty="0" err="1"/>
              <a:t>башлана</a:t>
            </a:r>
            <a:r>
              <a:rPr lang="ru-RU" sz="2000" b="1" dirty="0"/>
              <a:t>. </a:t>
            </a:r>
            <a:r>
              <a:rPr lang="ru-RU" sz="2000" b="1" dirty="0" err="1"/>
              <a:t>Сугыш</a:t>
            </a:r>
            <a:r>
              <a:rPr lang="ru-RU" sz="2000" b="1" dirty="0"/>
              <a:t> </a:t>
            </a:r>
            <a:r>
              <a:rPr lang="ru-RU" sz="2000" b="1" dirty="0" err="1"/>
              <a:t>башлангач</a:t>
            </a:r>
            <a:r>
              <a:rPr lang="ru-RU" sz="2000" b="1" dirty="0"/>
              <a:t> </a:t>
            </a:r>
            <a:r>
              <a:rPr lang="ru-RU" sz="2000" b="1" dirty="0" err="1"/>
              <a:t>та,аның</a:t>
            </a:r>
            <a:r>
              <a:rPr lang="ru-RU" sz="2000" b="1" dirty="0"/>
              <a:t> </a:t>
            </a:r>
            <a:r>
              <a:rPr lang="ru-RU" sz="2000" b="1" dirty="0" err="1"/>
              <a:t>әтисе</a:t>
            </a:r>
            <a:r>
              <a:rPr lang="ru-RU" sz="2000" b="1" dirty="0"/>
              <a:t> </a:t>
            </a:r>
            <a:r>
              <a:rPr lang="ru-RU" sz="2000" b="1" dirty="0" err="1"/>
              <a:t>иң</a:t>
            </a:r>
            <a:r>
              <a:rPr lang="ru-RU" sz="2000" b="1" dirty="0"/>
              <a:t> </a:t>
            </a:r>
            <a:r>
              <a:rPr lang="ru-RU" sz="2000" b="1" dirty="0" err="1"/>
              <a:t>беренче</a:t>
            </a:r>
            <a:r>
              <a:rPr lang="ru-RU" sz="2000" b="1" dirty="0"/>
              <a:t> </a:t>
            </a:r>
            <a:r>
              <a:rPr lang="ru-RU" sz="2000" b="1" dirty="0" err="1"/>
              <a:t>булып</a:t>
            </a:r>
            <a:r>
              <a:rPr lang="ru-RU" sz="2000" b="1" dirty="0"/>
              <a:t> </a:t>
            </a:r>
            <a:r>
              <a:rPr lang="ru-RU" sz="2000" b="1" dirty="0" err="1"/>
              <a:t>китә</a:t>
            </a:r>
            <a:r>
              <a:rPr lang="ru-RU" sz="2000" b="1" dirty="0"/>
              <a:t>. </a:t>
            </a:r>
            <a:r>
              <a:rPr lang="ru-RU" sz="2000" b="1" dirty="0" err="1"/>
              <a:t>Ләкин</a:t>
            </a:r>
            <a:r>
              <a:rPr lang="ru-RU" sz="2000" b="1" dirty="0"/>
              <a:t> </a:t>
            </a:r>
            <a:r>
              <a:rPr lang="ru-RU" sz="2000" b="1" dirty="0" err="1"/>
              <a:t>кире</a:t>
            </a:r>
            <a:r>
              <a:rPr lang="ru-RU" sz="2000" b="1" dirty="0"/>
              <a:t> </a:t>
            </a:r>
            <a:r>
              <a:rPr lang="ru-RU" sz="2000" b="1" dirty="0" err="1"/>
              <a:t>әйләнеп</a:t>
            </a:r>
            <a:r>
              <a:rPr lang="ru-RU" sz="2000" b="1" dirty="0"/>
              <a:t> </a:t>
            </a:r>
            <a:r>
              <a:rPr lang="ru-RU" sz="2000" b="1" dirty="0" err="1"/>
              <a:t>кайтмый</a:t>
            </a:r>
            <a:r>
              <a:rPr lang="ru-RU" sz="2000" b="1" dirty="0"/>
              <a:t>. 8 </a:t>
            </a:r>
            <a:r>
              <a:rPr lang="ru-RU" sz="2000" b="1" dirty="0" err="1"/>
              <a:t>яшьлек</a:t>
            </a:r>
            <a:r>
              <a:rPr lang="ru-RU" sz="2000" b="1" dirty="0"/>
              <a:t> бала, </a:t>
            </a:r>
            <a:r>
              <a:rPr lang="ru-RU" sz="2000" b="1" dirty="0" err="1"/>
              <a:t>аның</a:t>
            </a:r>
            <a:r>
              <a:rPr lang="ru-RU" sz="2000" b="1" dirty="0"/>
              <a:t> 3 </a:t>
            </a:r>
            <a:r>
              <a:rPr lang="ru-RU" sz="2000" b="1" dirty="0" err="1"/>
              <a:t>энекәше</a:t>
            </a:r>
            <a:r>
              <a:rPr lang="ru-RU" sz="2000" b="1" dirty="0"/>
              <a:t> </a:t>
            </a:r>
            <a:r>
              <a:rPr lang="ru-RU" sz="2000" b="1" dirty="0" err="1"/>
              <a:t>һәм</a:t>
            </a:r>
            <a:r>
              <a:rPr lang="ru-RU" sz="2000" b="1" dirty="0"/>
              <a:t> </a:t>
            </a:r>
            <a:r>
              <a:rPr lang="ru-RU" sz="2000" b="1" dirty="0" err="1"/>
              <a:t>әле</a:t>
            </a:r>
            <a:r>
              <a:rPr lang="ru-RU" sz="2000" b="1" dirty="0"/>
              <a:t> </a:t>
            </a:r>
            <a:r>
              <a:rPr lang="ru-RU" sz="2000" b="1" dirty="0" err="1"/>
              <a:t>тумаган</a:t>
            </a:r>
            <a:r>
              <a:rPr lang="ru-RU" sz="2000" b="1" dirty="0"/>
              <a:t> 6 </a:t>
            </a:r>
            <a:r>
              <a:rPr lang="ru-RU" sz="2000" b="1" dirty="0" err="1"/>
              <a:t>айлык</a:t>
            </a:r>
            <a:r>
              <a:rPr lang="ru-RU" sz="2000" b="1" dirty="0"/>
              <a:t> бала </a:t>
            </a:r>
            <a:r>
              <a:rPr lang="ru-RU" sz="2000" b="1" dirty="0" err="1"/>
              <a:t>ятим</a:t>
            </a:r>
            <a:r>
              <a:rPr lang="ru-RU" sz="2000" b="1" dirty="0"/>
              <a:t> </a:t>
            </a:r>
            <a:r>
              <a:rPr lang="ru-RU" sz="2000" b="1" dirty="0" err="1"/>
              <a:t>калалар</a:t>
            </a:r>
            <a:r>
              <a:rPr lang="ru-RU" sz="2000" b="1" dirty="0"/>
              <a:t> </a:t>
            </a:r>
            <a:r>
              <a:rPr lang="ru-RU" sz="2000" b="1" dirty="0" err="1"/>
              <a:t>диярлек</a:t>
            </a:r>
            <a:r>
              <a:rPr lang="ru-RU" sz="2000" b="1" dirty="0"/>
              <a:t>. </a:t>
            </a:r>
          </a:p>
        </p:txBody>
      </p:sp>
      <p:sp>
        <p:nvSpPr>
          <p:cNvPr id="3" name="TextBox 2"/>
          <p:cNvSpPr txBox="1"/>
          <p:nvPr/>
        </p:nvSpPr>
        <p:spPr>
          <a:xfrm>
            <a:off x="259307" y="3429000"/>
            <a:ext cx="8529850" cy="3170099"/>
          </a:xfrm>
          <a:prstGeom prst="rect">
            <a:avLst/>
          </a:prstGeom>
          <a:noFill/>
        </p:spPr>
        <p:txBody>
          <a:bodyPr wrap="square" rtlCol="0">
            <a:spAutoFit/>
          </a:bodyPr>
          <a:lstStyle/>
          <a:p>
            <a:r>
              <a:rPr lang="ru-RU" sz="2000" b="1" dirty="0" err="1"/>
              <a:t>Сугыш</a:t>
            </a:r>
            <a:r>
              <a:rPr lang="ru-RU" sz="2000" b="1" dirty="0"/>
              <a:t> </a:t>
            </a:r>
            <a:r>
              <a:rPr lang="ru-RU" sz="2000" b="1" dirty="0" err="1"/>
              <a:t>вакытында</a:t>
            </a:r>
            <a:r>
              <a:rPr lang="ru-RU" sz="2000" b="1" dirty="0"/>
              <a:t> Алексей </a:t>
            </a:r>
            <a:r>
              <a:rPr lang="ru-RU" sz="2000" b="1" dirty="0" err="1"/>
              <a:t>җәй</a:t>
            </a:r>
            <a:r>
              <a:rPr lang="ru-RU" sz="2000" b="1" dirty="0"/>
              <a:t> буе </a:t>
            </a:r>
            <a:r>
              <a:rPr lang="ru-RU" sz="2000" b="1" dirty="0" err="1"/>
              <a:t>көтү</a:t>
            </a:r>
            <a:r>
              <a:rPr lang="ru-RU" sz="2000" b="1" dirty="0"/>
              <a:t> </a:t>
            </a:r>
            <a:r>
              <a:rPr lang="ru-RU" sz="2000" b="1" dirty="0" err="1"/>
              <a:t>көтә</a:t>
            </a:r>
            <a:r>
              <a:rPr lang="ru-RU" sz="2000" b="1" dirty="0"/>
              <a:t>, ә </a:t>
            </a:r>
            <a:r>
              <a:rPr lang="ru-RU" sz="2000" b="1" dirty="0" err="1"/>
              <a:t>кышын</a:t>
            </a:r>
            <a:r>
              <a:rPr lang="ru-RU" sz="2000" b="1" dirty="0"/>
              <a:t> </a:t>
            </a:r>
            <a:r>
              <a:rPr lang="ru-RU" sz="2000" b="1" dirty="0" err="1"/>
              <a:t>алачыкта</a:t>
            </a:r>
            <a:r>
              <a:rPr lang="ru-RU" sz="2000" b="1" dirty="0"/>
              <a:t> </a:t>
            </a:r>
            <a:r>
              <a:rPr lang="ru-RU" sz="2000" b="1" dirty="0" err="1"/>
              <a:t>эшли</a:t>
            </a:r>
            <a:r>
              <a:rPr lang="ru-RU" sz="2000" b="1" dirty="0"/>
              <a:t>. </a:t>
            </a:r>
            <a:r>
              <a:rPr lang="ru-RU" sz="2000" b="1" dirty="0" err="1"/>
              <a:t>Ачтан</a:t>
            </a:r>
            <a:r>
              <a:rPr lang="ru-RU" sz="2000" b="1" dirty="0"/>
              <a:t> </a:t>
            </a:r>
            <a:r>
              <a:rPr lang="ru-RU" sz="2000" b="1" dirty="0" err="1"/>
              <a:t>үлмәс</a:t>
            </a:r>
            <a:r>
              <a:rPr lang="ru-RU" sz="2000" b="1" dirty="0"/>
              <a:t> </a:t>
            </a:r>
            <a:r>
              <a:rPr lang="ru-RU" sz="2000" b="1" dirty="0" err="1"/>
              <a:t>өчен</a:t>
            </a:r>
            <a:r>
              <a:rPr lang="ru-RU" sz="2000" b="1" dirty="0"/>
              <a:t>, </a:t>
            </a:r>
            <a:r>
              <a:rPr lang="ru-RU" sz="2000" b="1" dirty="0" err="1"/>
              <a:t>алар</a:t>
            </a:r>
            <a:r>
              <a:rPr lang="ru-RU" sz="2000" b="1" dirty="0"/>
              <a:t> </a:t>
            </a:r>
            <a:r>
              <a:rPr lang="ru-RU" sz="2000" b="1" dirty="0" err="1"/>
              <a:t>күрше</a:t>
            </a:r>
            <a:r>
              <a:rPr lang="ru-RU" sz="2000" b="1" dirty="0"/>
              <a:t> </a:t>
            </a:r>
            <a:r>
              <a:rPr lang="ru-RU" sz="2000" b="1" dirty="0" err="1"/>
              <a:t>авылга</a:t>
            </a:r>
            <a:r>
              <a:rPr lang="ru-RU" sz="2000" b="1" dirty="0"/>
              <a:t> </a:t>
            </a:r>
            <a:r>
              <a:rPr lang="ru-RU" sz="2000" b="1" dirty="0" err="1"/>
              <a:t>хәтле</a:t>
            </a:r>
            <a:r>
              <a:rPr lang="ru-RU" sz="2000" b="1" dirty="0"/>
              <a:t> </a:t>
            </a:r>
            <a:r>
              <a:rPr lang="ru-RU" sz="2000" b="1" dirty="0" err="1"/>
              <a:t>кузгалак</a:t>
            </a:r>
            <a:r>
              <a:rPr lang="ru-RU" sz="2000" b="1" dirty="0"/>
              <a:t> </a:t>
            </a:r>
            <a:r>
              <a:rPr lang="ru-RU" sz="2000" b="1" dirty="0" err="1"/>
              <a:t>җыерга</a:t>
            </a:r>
            <a:r>
              <a:rPr lang="ru-RU" sz="2000" b="1" dirty="0"/>
              <a:t> </a:t>
            </a:r>
            <a:r>
              <a:rPr lang="ru-RU" sz="2000" b="1" dirty="0" err="1"/>
              <a:t>йөргәннәр.Ә</a:t>
            </a:r>
            <a:r>
              <a:rPr lang="ru-RU" sz="2000" b="1" dirty="0"/>
              <a:t>  </a:t>
            </a:r>
            <a:r>
              <a:rPr lang="ru-RU" sz="2000" b="1" dirty="0" err="1"/>
              <a:t>аналары</a:t>
            </a:r>
            <a:r>
              <a:rPr lang="ru-RU" sz="2000" b="1" dirty="0"/>
              <a:t> </a:t>
            </a:r>
            <a:r>
              <a:rPr lang="ru-RU" sz="2000" b="1" dirty="0" err="1"/>
              <a:t>шушы</a:t>
            </a:r>
            <a:r>
              <a:rPr lang="ru-RU" sz="2000" b="1" dirty="0"/>
              <a:t> </a:t>
            </a:r>
            <a:r>
              <a:rPr lang="ru-RU" sz="2000" b="1" dirty="0" err="1"/>
              <a:t>кузгалактан</a:t>
            </a:r>
            <a:r>
              <a:rPr lang="ru-RU" sz="2000" b="1" dirty="0"/>
              <a:t> </a:t>
            </a:r>
            <a:r>
              <a:rPr lang="ru-RU" sz="2000" b="1" dirty="0" err="1"/>
              <a:t>аш</a:t>
            </a:r>
            <a:r>
              <a:rPr lang="ru-RU" sz="2000" b="1" dirty="0"/>
              <a:t> </a:t>
            </a:r>
            <a:r>
              <a:rPr lang="ru-RU" sz="2000" b="1" dirty="0" err="1"/>
              <a:t>пешергән</a:t>
            </a:r>
            <a:r>
              <a:rPr lang="ru-RU" sz="2000" b="1" dirty="0"/>
              <a:t>. </a:t>
            </a:r>
            <a:r>
              <a:rPr lang="ru-RU" sz="2000" b="1" dirty="0" err="1"/>
              <a:t>Сугыш</a:t>
            </a:r>
            <a:r>
              <a:rPr lang="ru-RU" sz="2000" b="1" dirty="0"/>
              <a:t> </a:t>
            </a:r>
            <a:r>
              <a:rPr lang="ru-RU" sz="2000" b="1" dirty="0" err="1"/>
              <a:t>вакытында</a:t>
            </a:r>
            <a:r>
              <a:rPr lang="ru-RU" sz="2000" b="1" dirty="0"/>
              <a:t> </a:t>
            </a:r>
            <a:r>
              <a:rPr lang="ru-RU" sz="2000" b="1" dirty="0" err="1"/>
              <a:t>бөтен</a:t>
            </a:r>
            <a:r>
              <a:rPr lang="ru-RU" sz="2000" b="1" dirty="0"/>
              <a:t> </a:t>
            </a:r>
            <a:r>
              <a:rPr lang="ru-RU" sz="2000" b="1" dirty="0" err="1"/>
              <a:t>кешегә</a:t>
            </a:r>
            <a:r>
              <a:rPr lang="ru-RU" sz="2000" b="1" dirty="0"/>
              <a:t> </a:t>
            </a:r>
            <a:r>
              <a:rPr lang="ru-RU" sz="2000" b="1" dirty="0" err="1"/>
              <a:t>дә</a:t>
            </a:r>
            <a:r>
              <a:rPr lang="ru-RU" sz="2000" b="1" dirty="0"/>
              <a:t> </a:t>
            </a:r>
            <a:r>
              <a:rPr lang="ru-RU" sz="2000" b="1" dirty="0" err="1"/>
              <a:t>бик</a:t>
            </a:r>
            <a:r>
              <a:rPr lang="ru-RU" sz="2000" b="1" dirty="0"/>
              <a:t> </a:t>
            </a:r>
            <a:r>
              <a:rPr lang="ru-RU" sz="2000" b="1" dirty="0" err="1"/>
              <a:t>авыр</a:t>
            </a:r>
            <a:r>
              <a:rPr lang="ru-RU" sz="2000" b="1" dirty="0"/>
              <a:t> </a:t>
            </a:r>
            <a:r>
              <a:rPr lang="ru-RU" sz="2000" b="1" dirty="0" err="1"/>
              <a:t>була</a:t>
            </a:r>
            <a:r>
              <a:rPr lang="ru-RU" sz="2000" b="1" dirty="0"/>
              <a:t> </a:t>
            </a:r>
            <a:r>
              <a:rPr lang="ru-RU" sz="2000" b="1" dirty="0" err="1"/>
              <a:t>шул</a:t>
            </a:r>
            <a:r>
              <a:rPr lang="ru-RU" sz="2000" b="1" dirty="0"/>
              <a:t>. </a:t>
            </a:r>
            <a:r>
              <a:rPr lang="ru-RU" sz="2000" b="1" dirty="0" err="1"/>
              <a:t>Сугыш</a:t>
            </a:r>
            <a:r>
              <a:rPr lang="ru-RU" sz="2000" b="1" dirty="0"/>
              <a:t> </a:t>
            </a:r>
            <a:r>
              <a:rPr lang="ru-RU" sz="2000" b="1" dirty="0" err="1"/>
              <a:t>булу</a:t>
            </a:r>
            <a:r>
              <a:rPr lang="ru-RU" sz="2000" b="1" dirty="0"/>
              <a:t> </a:t>
            </a:r>
            <a:r>
              <a:rPr lang="ru-RU" sz="2000" b="1" dirty="0" err="1"/>
              <a:t>сәбәпле</a:t>
            </a:r>
            <a:r>
              <a:rPr lang="ru-RU" sz="2000" b="1" dirty="0"/>
              <a:t>, </a:t>
            </a:r>
            <a:r>
              <a:rPr lang="ru-RU" sz="2000" b="1" dirty="0" err="1"/>
              <a:t>аның</a:t>
            </a:r>
            <a:r>
              <a:rPr lang="ru-RU" sz="2000" b="1" dirty="0"/>
              <a:t> </a:t>
            </a:r>
            <a:r>
              <a:rPr lang="ru-RU" sz="2000" b="1" dirty="0" err="1"/>
              <a:t>сул</a:t>
            </a:r>
            <a:r>
              <a:rPr lang="ru-RU" sz="2000" b="1" dirty="0"/>
              <a:t> </a:t>
            </a:r>
            <a:r>
              <a:rPr lang="ru-RU" sz="2000" b="1" dirty="0" err="1"/>
              <a:t>аягы</a:t>
            </a:r>
            <a:r>
              <a:rPr lang="ru-RU" sz="2000" b="1" dirty="0"/>
              <a:t> </a:t>
            </a:r>
            <a:r>
              <a:rPr lang="ru-RU" sz="2000" b="1" dirty="0" err="1"/>
              <a:t>авырта</a:t>
            </a:r>
            <a:r>
              <a:rPr lang="ru-RU" sz="2000" b="1" dirty="0"/>
              <a:t> </a:t>
            </a:r>
            <a:r>
              <a:rPr lang="ru-RU" sz="2000" b="1" dirty="0" err="1"/>
              <a:t>башлый</a:t>
            </a:r>
            <a:r>
              <a:rPr lang="ru-RU" sz="2000" b="1" dirty="0"/>
              <a:t>, 10 ел буе </a:t>
            </a:r>
            <a:r>
              <a:rPr lang="ru-RU" sz="2000" b="1" dirty="0" err="1"/>
              <a:t>интегеп</a:t>
            </a:r>
            <a:r>
              <a:rPr lang="ru-RU" sz="2000" b="1" dirty="0"/>
              <a:t> </a:t>
            </a:r>
            <a:r>
              <a:rPr lang="ru-RU" sz="2000" b="1" dirty="0" err="1"/>
              <a:t>йөргәннән</a:t>
            </a:r>
            <a:r>
              <a:rPr lang="ru-RU" sz="2000" b="1" dirty="0"/>
              <a:t> </a:t>
            </a:r>
            <a:r>
              <a:rPr lang="ru-RU" sz="2000" b="1" dirty="0" err="1"/>
              <a:t>соң</a:t>
            </a:r>
            <a:r>
              <a:rPr lang="ru-RU" sz="2000" b="1" dirty="0"/>
              <a:t> </a:t>
            </a:r>
            <a:r>
              <a:rPr lang="ru-RU" sz="2000" b="1" dirty="0" err="1"/>
              <a:t>гына</a:t>
            </a:r>
            <a:r>
              <a:rPr lang="ru-RU" sz="2000" b="1" dirty="0"/>
              <a:t>, </a:t>
            </a:r>
            <a:r>
              <a:rPr lang="ru-RU" sz="2000" b="1" dirty="0" err="1"/>
              <a:t>аңа</a:t>
            </a:r>
            <a:r>
              <a:rPr lang="ru-RU" sz="2000" b="1" dirty="0"/>
              <a:t> операция </a:t>
            </a:r>
            <a:r>
              <a:rPr lang="ru-RU" sz="2000" b="1" dirty="0" err="1"/>
              <a:t>ясыйлар</a:t>
            </a:r>
            <a:r>
              <a:rPr lang="ru-RU" sz="2000" b="1" dirty="0"/>
              <a:t>.</a:t>
            </a:r>
          </a:p>
          <a:p>
            <a:r>
              <a:rPr lang="ru-RU" sz="2000" b="1" dirty="0" err="1"/>
              <a:t>Бүгенге</a:t>
            </a:r>
            <a:r>
              <a:rPr lang="ru-RU" sz="2000" b="1" dirty="0"/>
              <a:t> </a:t>
            </a:r>
            <a:r>
              <a:rPr lang="ru-RU" sz="2000" b="1" dirty="0" err="1"/>
              <a:t>көндә</a:t>
            </a:r>
            <a:r>
              <a:rPr lang="ru-RU" sz="2000" b="1" dirty="0"/>
              <a:t> </a:t>
            </a:r>
            <a:r>
              <a:rPr lang="ru-RU" sz="2000" b="1" dirty="0" err="1"/>
              <a:t>ул</a:t>
            </a:r>
            <a:r>
              <a:rPr lang="ru-RU" sz="2000" b="1" dirty="0"/>
              <a:t> </a:t>
            </a:r>
            <a:r>
              <a:rPr lang="ru-RU" sz="2000" b="1" dirty="0" err="1"/>
              <a:t>Әхмәт</a:t>
            </a:r>
            <a:r>
              <a:rPr lang="ru-RU" sz="2000" b="1" dirty="0"/>
              <a:t> </a:t>
            </a:r>
            <a:r>
              <a:rPr lang="ru-RU" sz="2000" b="1" dirty="0" err="1"/>
              <a:t>авылында</a:t>
            </a:r>
            <a:r>
              <a:rPr lang="ru-RU" sz="2000" b="1" dirty="0"/>
              <a:t> </a:t>
            </a:r>
            <a:r>
              <a:rPr lang="ru-RU" sz="2000" b="1" dirty="0" err="1"/>
              <a:t>көн</a:t>
            </a:r>
            <a:r>
              <a:rPr lang="ru-RU" sz="2000" b="1" dirty="0"/>
              <a:t> </a:t>
            </a:r>
            <a:r>
              <a:rPr lang="ru-RU" sz="2000" b="1" dirty="0" err="1"/>
              <a:t>күрә</a:t>
            </a:r>
            <a:r>
              <a:rPr lang="ru-RU" sz="2000" b="1" dirty="0"/>
              <a:t>. 5 </a:t>
            </a:r>
            <a:r>
              <a:rPr lang="ru-RU" sz="2000" b="1" dirty="0" err="1"/>
              <a:t>баладан</a:t>
            </a:r>
            <a:r>
              <a:rPr lang="ru-RU" sz="2000" b="1" dirty="0"/>
              <a:t> </a:t>
            </a:r>
            <a:r>
              <a:rPr lang="ru-RU" sz="2000" b="1" dirty="0" err="1"/>
              <a:t>бер</a:t>
            </a:r>
            <a:r>
              <a:rPr lang="ru-RU" sz="2000" b="1" dirty="0"/>
              <a:t> </a:t>
            </a:r>
            <a:r>
              <a:rPr lang="ru-RU" sz="2000" b="1" dirty="0" err="1"/>
              <a:t>үзе</a:t>
            </a:r>
            <a:r>
              <a:rPr lang="ru-RU" sz="2000" b="1" dirty="0"/>
              <a:t> </a:t>
            </a:r>
            <a:r>
              <a:rPr lang="ru-RU" sz="2000" b="1" dirty="0" err="1"/>
              <a:t>генә</a:t>
            </a:r>
            <a:r>
              <a:rPr lang="ru-RU" sz="2000" b="1" dirty="0"/>
              <a:t> калган. 2012 </a:t>
            </a:r>
            <a:r>
              <a:rPr lang="ru-RU" sz="2000" b="1" dirty="0" err="1"/>
              <a:t>елда</a:t>
            </a:r>
            <a:r>
              <a:rPr lang="ru-RU" sz="2000" b="1" dirty="0"/>
              <a:t> </a:t>
            </a:r>
            <a:r>
              <a:rPr lang="ru-RU" sz="2000" b="1" dirty="0" err="1"/>
              <a:t>анын</a:t>
            </a:r>
            <a:r>
              <a:rPr lang="ru-RU" sz="2000" b="1" dirty="0"/>
              <a:t> </a:t>
            </a:r>
            <a:r>
              <a:rPr lang="ru-RU" sz="2000" b="1" dirty="0" err="1"/>
              <a:t>өе</a:t>
            </a:r>
            <a:r>
              <a:rPr lang="ru-RU" sz="2000" b="1" dirty="0"/>
              <a:t> </a:t>
            </a:r>
            <a:r>
              <a:rPr lang="ru-RU" sz="2000" b="1" dirty="0" err="1"/>
              <a:t>яна</a:t>
            </a:r>
            <a:r>
              <a:rPr lang="ru-RU" sz="2000" b="1" dirty="0"/>
              <a:t>. Пожар </a:t>
            </a:r>
            <a:r>
              <a:rPr lang="ru-RU" sz="2000" b="1" dirty="0" err="1"/>
              <a:t>вакытында</a:t>
            </a:r>
            <a:r>
              <a:rPr lang="ru-RU" sz="2000" b="1" dirty="0"/>
              <a:t> </a:t>
            </a:r>
            <a:r>
              <a:rPr lang="ru-RU" sz="2000" b="1" dirty="0" err="1"/>
              <a:t>анын</a:t>
            </a:r>
            <a:r>
              <a:rPr lang="ru-RU" sz="2000" b="1" dirty="0"/>
              <a:t> </a:t>
            </a:r>
            <a:r>
              <a:rPr lang="ru-RU" sz="2000" b="1" dirty="0" err="1"/>
              <a:t>бөтен</a:t>
            </a:r>
            <a:r>
              <a:rPr lang="ru-RU" sz="2000" b="1" dirty="0"/>
              <a:t> </a:t>
            </a:r>
            <a:r>
              <a:rPr lang="ru-RU" sz="2000" b="1" dirty="0" err="1"/>
              <a:t>әйберләре</a:t>
            </a:r>
            <a:r>
              <a:rPr lang="ru-RU" sz="2000" b="1" dirty="0"/>
              <a:t> </a:t>
            </a:r>
            <a:r>
              <a:rPr lang="ru-RU" sz="2000" b="1" dirty="0" err="1"/>
              <a:t>яна</a:t>
            </a:r>
            <a:r>
              <a:rPr lang="ru-RU" sz="2000" b="1" dirty="0"/>
              <a:t>: </a:t>
            </a:r>
            <a:r>
              <a:rPr lang="ru-RU" sz="2000" b="1" dirty="0" err="1"/>
              <a:t>медальләр</a:t>
            </a:r>
            <a:r>
              <a:rPr lang="ru-RU" sz="2000" b="1" dirty="0"/>
              <a:t>, </a:t>
            </a:r>
            <a:r>
              <a:rPr lang="ru-RU" sz="2000" b="1" dirty="0" err="1"/>
              <a:t>яшь</a:t>
            </a:r>
            <a:r>
              <a:rPr lang="ru-RU" sz="2000" b="1" dirty="0"/>
              <a:t> </a:t>
            </a:r>
            <a:r>
              <a:rPr lang="ru-RU" sz="2000" b="1" dirty="0" err="1"/>
              <a:t>чагындагы</a:t>
            </a:r>
            <a:r>
              <a:rPr lang="ru-RU" sz="2000" b="1" dirty="0"/>
              <a:t> </a:t>
            </a:r>
            <a:r>
              <a:rPr lang="ru-RU" sz="2000" b="1" dirty="0" err="1"/>
              <a:t>фотографияләр</a:t>
            </a:r>
            <a:r>
              <a:rPr lang="ru-RU" sz="2000" b="1" dirty="0"/>
              <a:t>, </a:t>
            </a:r>
            <a:r>
              <a:rPr lang="ru-RU" sz="2000" b="1" dirty="0" err="1"/>
              <a:t>барысыда</a:t>
            </a:r>
            <a:r>
              <a:rPr lang="ru-RU" sz="2000" b="1" dirty="0"/>
              <a:t> </a:t>
            </a:r>
            <a:r>
              <a:rPr lang="ru-RU" sz="2000" b="1" dirty="0" err="1"/>
              <a:t>яна</a:t>
            </a:r>
            <a:r>
              <a:rPr lang="ru-RU" sz="2000" b="1" dirty="0"/>
              <a:t>.  </a:t>
            </a:r>
            <a:r>
              <a:rPr lang="ru-RU" sz="2000" b="1" dirty="0" err="1"/>
              <a:t>Балалары</a:t>
            </a:r>
            <a:r>
              <a:rPr lang="ru-RU" sz="2000" b="1" dirty="0"/>
              <a:t> </a:t>
            </a:r>
            <a:r>
              <a:rPr lang="ru-RU" sz="2000" b="1" dirty="0" err="1"/>
              <a:t>яңа</a:t>
            </a:r>
            <a:r>
              <a:rPr lang="ru-RU" sz="2000" b="1" dirty="0"/>
              <a:t> </a:t>
            </a:r>
            <a:r>
              <a:rPr lang="ru-RU" sz="2000" b="1" dirty="0" err="1"/>
              <a:t>өй</a:t>
            </a:r>
            <a:r>
              <a:rPr lang="ru-RU" sz="2000" b="1" dirty="0"/>
              <a:t> </a:t>
            </a:r>
            <a:r>
              <a:rPr lang="ru-RU" sz="2000" b="1" dirty="0" err="1"/>
              <a:t>җиткереп</a:t>
            </a:r>
            <a:r>
              <a:rPr lang="ru-RU" sz="2000" b="1" dirty="0"/>
              <a:t> </a:t>
            </a:r>
            <a:r>
              <a:rPr lang="ru-RU" sz="2000" b="1" dirty="0" err="1"/>
              <a:t>куйса</a:t>
            </a:r>
            <a:r>
              <a:rPr lang="ru-RU" sz="2000" b="1" dirty="0"/>
              <a:t> да, </a:t>
            </a:r>
            <a:r>
              <a:rPr lang="ru-RU" sz="2000" b="1" dirty="0" err="1"/>
              <a:t>үз</a:t>
            </a:r>
            <a:r>
              <a:rPr lang="ru-RU" sz="2000" b="1" dirty="0"/>
              <a:t> </a:t>
            </a:r>
            <a:r>
              <a:rPr lang="ru-RU" sz="2000" b="1" dirty="0" err="1"/>
              <a:t>куллары</a:t>
            </a:r>
            <a:r>
              <a:rPr lang="ru-RU" sz="2000" b="1" dirty="0"/>
              <a:t> </a:t>
            </a:r>
            <a:r>
              <a:rPr lang="ru-RU" sz="2000" b="1" dirty="0" err="1"/>
              <a:t>белән</a:t>
            </a:r>
            <a:r>
              <a:rPr lang="ru-RU" sz="2000" b="1" dirty="0"/>
              <a:t> </a:t>
            </a:r>
            <a:r>
              <a:rPr lang="ru-RU" sz="2000" b="1" dirty="0" err="1"/>
              <a:t>төзегән</a:t>
            </a:r>
            <a:r>
              <a:rPr lang="ru-RU" sz="2000" b="1" dirty="0"/>
              <a:t> </a:t>
            </a:r>
            <a:r>
              <a:rPr lang="ru-RU" sz="2000" b="1" dirty="0" err="1"/>
              <a:t>өен</a:t>
            </a:r>
            <a:r>
              <a:rPr lang="ru-RU" sz="2000" b="1" dirty="0"/>
              <a:t> </a:t>
            </a:r>
            <a:r>
              <a:rPr lang="ru-RU" sz="2000" b="1" dirty="0" err="1"/>
              <a:t>бик</a:t>
            </a:r>
            <a:r>
              <a:rPr lang="ru-RU" sz="2000" b="1" dirty="0"/>
              <a:t> </a:t>
            </a:r>
            <a:r>
              <a:rPr lang="ru-RU" sz="2000" b="1" dirty="0" err="1"/>
              <a:t>нык</a:t>
            </a:r>
            <a:r>
              <a:rPr lang="ru-RU" sz="2000" b="1" dirty="0"/>
              <a:t> </a:t>
            </a:r>
            <a:r>
              <a:rPr lang="ru-RU" sz="2000" b="1" dirty="0" err="1"/>
              <a:t>сагына</a:t>
            </a:r>
            <a:r>
              <a:rPr lang="ru-RU" sz="2000" b="1" dirty="0"/>
              <a:t> </a:t>
            </a:r>
            <a:r>
              <a:rPr lang="ru-RU" sz="2000" b="1" dirty="0" err="1"/>
              <a:t>ул</a:t>
            </a:r>
            <a:endParaRPr lang="ru-RU" sz="2000" b="1" dirty="0"/>
          </a:p>
        </p:txBody>
      </p:sp>
    </p:spTree>
    <p:extLst>
      <p:ext uri="{BB962C8B-B14F-4D97-AF65-F5344CB8AC3E}">
        <p14:creationId xmlns:p14="http://schemas.microsoft.com/office/powerpoint/2010/main" val="23660926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3" name="Рисунок 2" descr="D:\Мои рисунки\Новая папка ()\DSC02407.JPG"/>
          <p:cNvPicPr/>
          <p:nvPr/>
        </p:nvPicPr>
        <p:blipFill>
          <a:blip r:embed="rId3" cstate="print"/>
          <a:srcRect/>
          <a:stretch>
            <a:fillRect/>
          </a:stretch>
        </p:blipFill>
        <p:spPr bwMode="auto">
          <a:xfrm>
            <a:off x="5595582" y="210862"/>
            <a:ext cx="3302757" cy="2600577"/>
          </a:xfrm>
          <a:prstGeom prst="rect">
            <a:avLst/>
          </a:prstGeom>
          <a:noFill/>
        </p:spPr>
      </p:pic>
      <p:sp>
        <p:nvSpPr>
          <p:cNvPr id="2" name="Прямоугольник 1"/>
          <p:cNvSpPr/>
          <p:nvPr/>
        </p:nvSpPr>
        <p:spPr>
          <a:xfrm>
            <a:off x="245659" y="251805"/>
            <a:ext cx="4995081" cy="2862322"/>
          </a:xfrm>
          <a:prstGeom prst="rect">
            <a:avLst/>
          </a:prstGeom>
        </p:spPr>
        <p:txBody>
          <a:bodyPr wrap="square">
            <a:spAutoFit/>
          </a:bodyPr>
          <a:lstStyle/>
          <a:p>
            <a:r>
              <a:rPr lang="ru-RU" sz="2000" b="1" dirty="0" err="1"/>
              <a:t>Әхмәт</a:t>
            </a:r>
            <a:r>
              <a:rPr lang="ru-RU" sz="2000" b="1" dirty="0"/>
              <a:t> </a:t>
            </a:r>
            <a:r>
              <a:rPr lang="ru-RU" sz="2000" b="1" dirty="0" err="1"/>
              <a:t>авылында</a:t>
            </a:r>
            <a:r>
              <a:rPr lang="ru-RU" sz="2000" b="1" dirty="0"/>
              <a:t> </a:t>
            </a:r>
            <a:r>
              <a:rPr lang="ru-RU" sz="2000" b="1" dirty="0" err="1"/>
              <a:t>яшәүче</a:t>
            </a:r>
            <a:r>
              <a:rPr lang="ru-RU" sz="2000" b="1" dirty="0"/>
              <a:t> тыл ветераны Саитов </a:t>
            </a:r>
            <a:r>
              <a:rPr lang="ru-RU" sz="2000" b="1" dirty="0" err="1"/>
              <a:t>Фаит</a:t>
            </a:r>
            <a:r>
              <a:rPr lang="ru-RU" sz="2000" b="1" dirty="0"/>
              <a:t> </a:t>
            </a:r>
            <a:r>
              <a:rPr lang="ru-RU" sz="2000" b="1" dirty="0" err="1"/>
              <a:t>Фазыл</a:t>
            </a:r>
            <a:r>
              <a:rPr lang="ru-RU" sz="2000" b="1" dirty="0"/>
              <a:t> </a:t>
            </a:r>
            <a:r>
              <a:rPr lang="ru-RU" sz="2000" b="1" dirty="0" err="1"/>
              <a:t>улы</a:t>
            </a:r>
            <a:r>
              <a:rPr lang="ru-RU" sz="2000" b="1" dirty="0"/>
              <a:t> 1930 </a:t>
            </a:r>
            <a:r>
              <a:rPr lang="ru-RU" sz="2000" b="1" dirty="0" err="1"/>
              <a:t>нчы</a:t>
            </a:r>
            <a:r>
              <a:rPr lang="ru-RU" sz="2000" b="1" dirty="0"/>
              <a:t>  </a:t>
            </a:r>
            <a:r>
              <a:rPr lang="ru-RU" sz="2000" b="1" dirty="0" err="1"/>
              <a:t>елның</a:t>
            </a:r>
            <a:r>
              <a:rPr lang="ru-RU" sz="2000" b="1" dirty="0"/>
              <a:t> 19  </a:t>
            </a:r>
            <a:r>
              <a:rPr lang="ru-RU" sz="2000" b="1" dirty="0" err="1"/>
              <a:t>нчы</a:t>
            </a:r>
            <a:r>
              <a:rPr lang="ru-RU" sz="2000" b="1" dirty="0"/>
              <a:t> </a:t>
            </a:r>
            <a:r>
              <a:rPr lang="ru-RU" sz="2000" b="1" dirty="0" err="1"/>
              <a:t>декабрендә</a:t>
            </a:r>
            <a:r>
              <a:rPr lang="ru-RU" sz="2000" b="1" dirty="0"/>
              <a:t> </a:t>
            </a:r>
            <a:r>
              <a:rPr lang="ru-RU" sz="2000" b="1" dirty="0" err="1"/>
              <a:t>туа</a:t>
            </a:r>
            <a:r>
              <a:rPr lang="ru-RU" sz="2000" b="1" dirty="0"/>
              <a:t>. </a:t>
            </a:r>
            <a:r>
              <a:rPr lang="ru-RU" sz="2000" b="1" dirty="0" err="1"/>
              <a:t>Әти-әнисенең</a:t>
            </a:r>
            <a:r>
              <a:rPr lang="ru-RU" sz="2000" b="1" dirty="0"/>
              <a:t> </a:t>
            </a:r>
            <a:r>
              <a:rPr lang="ru-RU" sz="2000" b="1" dirty="0" err="1"/>
              <a:t>икенче</a:t>
            </a:r>
            <a:r>
              <a:rPr lang="ru-RU" sz="2000" b="1" dirty="0"/>
              <a:t> </a:t>
            </a:r>
            <a:r>
              <a:rPr lang="ru-RU" sz="2000" b="1" dirty="0" err="1"/>
              <a:t>уллары</a:t>
            </a:r>
            <a:r>
              <a:rPr lang="ru-RU" sz="2000" b="1" dirty="0"/>
              <a:t> </a:t>
            </a:r>
            <a:r>
              <a:rPr lang="ru-RU" sz="2000" b="1" dirty="0" err="1"/>
              <a:t>була</a:t>
            </a:r>
            <a:r>
              <a:rPr lang="ru-RU" sz="2000" b="1" dirty="0"/>
              <a:t> ул. </a:t>
            </a:r>
          </a:p>
          <a:p>
            <a:r>
              <a:rPr lang="ru-RU" sz="2000" b="1" dirty="0"/>
              <a:t>     </a:t>
            </a:r>
            <a:r>
              <a:rPr lang="ru-RU" sz="2000" b="1" dirty="0" err="1"/>
              <a:t>Бу</a:t>
            </a:r>
            <a:r>
              <a:rPr lang="ru-RU" sz="2000" b="1" dirty="0"/>
              <a:t> </a:t>
            </a:r>
            <a:r>
              <a:rPr lang="ru-RU" sz="2000" b="1" dirty="0" err="1"/>
              <a:t>вакытлардагы</a:t>
            </a:r>
            <a:r>
              <a:rPr lang="ru-RU" sz="2000" b="1" dirty="0"/>
              <a:t> </a:t>
            </a:r>
            <a:r>
              <a:rPr lang="ru-RU" sz="2000" b="1" dirty="0" err="1"/>
              <a:t>ачлык</a:t>
            </a:r>
            <a:r>
              <a:rPr lang="ru-RU" sz="2000" b="1" dirty="0"/>
              <a:t>  </a:t>
            </a:r>
            <a:r>
              <a:rPr lang="ru-RU" sz="2000" b="1" dirty="0" err="1"/>
              <a:t>аркасында</a:t>
            </a:r>
            <a:r>
              <a:rPr lang="ru-RU" sz="2000" b="1" dirty="0"/>
              <a:t> </a:t>
            </a:r>
            <a:r>
              <a:rPr lang="ru-RU" sz="2000" b="1" dirty="0" err="1"/>
              <a:t>Касыйм</a:t>
            </a:r>
            <a:r>
              <a:rPr lang="ru-RU" sz="2000" b="1" dirty="0"/>
              <a:t> </a:t>
            </a:r>
            <a:r>
              <a:rPr lang="ru-RU" sz="2000" b="1" dirty="0" err="1"/>
              <a:t>исемле</a:t>
            </a:r>
            <a:r>
              <a:rPr lang="ru-RU" sz="2000" b="1" dirty="0"/>
              <a:t> </a:t>
            </a:r>
            <a:r>
              <a:rPr lang="ru-RU" sz="2000" b="1" dirty="0" err="1"/>
              <a:t>абыйсы</a:t>
            </a:r>
            <a:r>
              <a:rPr lang="ru-RU" sz="2000" b="1" dirty="0"/>
              <a:t> 2 </a:t>
            </a:r>
            <a:r>
              <a:rPr lang="ru-RU" sz="2000" b="1" dirty="0" err="1"/>
              <a:t>яшендә</a:t>
            </a:r>
            <a:r>
              <a:rPr lang="ru-RU" sz="2000" b="1" dirty="0"/>
              <a:t> </a:t>
            </a:r>
            <a:r>
              <a:rPr lang="ru-RU" sz="2000" b="1" dirty="0" err="1"/>
              <a:t>үк</a:t>
            </a:r>
            <a:r>
              <a:rPr lang="ru-RU" sz="2000" b="1" dirty="0"/>
              <a:t> </a:t>
            </a:r>
            <a:r>
              <a:rPr lang="ru-RU" sz="2000" b="1" dirty="0" err="1"/>
              <a:t>үлә</a:t>
            </a:r>
            <a:r>
              <a:rPr lang="ru-RU" sz="2000" b="1" dirty="0"/>
              <a:t>. </a:t>
            </a:r>
            <a:r>
              <a:rPr lang="ru-RU" sz="2000" b="1" dirty="0" err="1"/>
              <a:t>Фаит</a:t>
            </a:r>
            <a:r>
              <a:rPr lang="ru-RU" sz="2000" b="1" dirty="0"/>
              <a:t> </a:t>
            </a:r>
            <a:r>
              <a:rPr lang="ru-RU" sz="2000" b="1" dirty="0" err="1"/>
              <a:t>бабайдан</a:t>
            </a:r>
            <a:r>
              <a:rPr lang="ru-RU" sz="2000" b="1" dirty="0"/>
              <a:t> </a:t>
            </a:r>
            <a:r>
              <a:rPr lang="ru-RU" sz="2000" b="1" dirty="0" err="1"/>
              <a:t>соң</a:t>
            </a:r>
            <a:r>
              <a:rPr lang="ru-RU" sz="2000" b="1" dirty="0"/>
              <a:t> </a:t>
            </a:r>
            <a:r>
              <a:rPr lang="ru-RU" sz="2000" b="1" dirty="0" err="1"/>
              <a:t>тагын</a:t>
            </a:r>
            <a:r>
              <a:rPr lang="ru-RU" sz="2000" b="1" dirty="0"/>
              <a:t> 5 бала </a:t>
            </a:r>
            <a:r>
              <a:rPr lang="ru-RU" sz="2000" b="1" dirty="0" err="1"/>
              <a:t>була</a:t>
            </a:r>
            <a:r>
              <a:rPr lang="ru-RU" sz="2000" b="1" dirty="0"/>
              <a:t>: </a:t>
            </a:r>
            <a:r>
              <a:rPr lang="ru-RU" sz="2000" b="1" dirty="0" err="1"/>
              <a:t>Нурия</a:t>
            </a:r>
            <a:r>
              <a:rPr lang="ru-RU" sz="2000" b="1" dirty="0"/>
              <a:t>, </a:t>
            </a:r>
            <a:r>
              <a:rPr lang="ru-RU" sz="2000" b="1" dirty="0" err="1"/>
              <a:t>Ракия</a:t>
            </a:r>
            <a:r>
              <a:rPr lang="ru-RU" sz="2000" b="1" dirty="0"/>
              <a:t>, </a:t>
            </a:r>
            <a:r>
              <a:rPr lang="ru-RU" sz="2000" b="1" dirty="0" err="1"/>
              <a:t>Рәүф</a:t>
            </a:r>
            <a:r>
              <a:rPr lang="ru-RU" sz="2000" b="1" dirty="0"/>
              <a:t>, </a:t>
            </a:r>
            <a:r>
              <a:rPr lang="ru-RU" sz="2000" b="1" dirty="0" err="1"/>
              <a:t>Равия</a:t>
            </a:r>
            <a:r>
              <a:rPr lang="ru-RU" sz="2000" b="1" dirty="0"/>
              <a:t> </a:t>
            </a:r>
            <a:r>
              <a:rPr lang="ru-RU" sz="2000" b="1" dirty="0" err="1"/>
              <a:t>һәм</a:t>
            </a:r>
            <a:r>
              <a:rPr lang="ru-RU" sz="2000" b="1" dirty="0"/>
              <a:t> </a:t>
            </a:r>
            <a:r>
              <a:rPr lang="ru-RU" sz="2000" b="1" dirty="0" err="1"/>
              <a:t>Халит</a:t>
            </a:r>
            <a:r>
              <a:rPr lang="ru-RU" sz="2000" b="1" dirty="0"/>
              <a:t>. </a:t>
            </a:r>
            <a:r>
              <a:rPr lang="ru-RU" sz="2000" b="1" dirty="0" err="1"/>
              <a:t>Равия</a:t>
            </a:r>
            <a:r>
              <a:rPr lang="ru-RU" sz="2000" b="1" dirty="0"/>
              <a:t> </a:t>
            </a:r>
            <a:r>
              <a:rPr lang="ru-RU" sz="2000" b="1" dirty="0" err="1"/>
              <a:t>исемле</a:t>
            </a:r>
            <a:r>
              <a:rPr lang="ru-RU" sz="2000" b="1" dirty="0"/>
              <a:t> </a:t>
            </a:r>
            <a:r>
              <a:rPr lang="ru-RU" sz="2000" b="1" dirty="0" err="1"/>
              <a:t>сеңелесе</a:t>
            </a:r>
            <a:r>
              <a:rPr lang="ru-RU" sz="2000" b="1" dirty="0"/>
              <a:t> </a:t>
            </a:r>
            <a:r>
              <a:rPr lang="ru-RU" sz="2000" b="1" dirty="0" err="1"/>
              <a:t>дә</a:t>
            </a:r>
            <a:r>
              <a:rPr lang="ru-RU" sz="2000" b="1" dirty="0"/>
              <a:t> </a:t>
            </a:r>
            <a:r>
              <a:rPr lang="ru-RU" sz="2000" b="1" dirty="0" err="1"/>
              <a:t>үлеп</a:t>
            </a:r>
            <a:r>
              <a:rPr lang="ru-RU" sz="2000" b="1" dirty="0"/>
              <a:t> </a:t>
            </a:r>
            <a:r>
              <a:rPr lang="ru-RU" sz="2000" b="1" dirty="0" err="1"/>
              <a:t>китә</a:t>
            </a:r>
            <a:r>
              <a:rPr lang="ru-RU" sz="2000" b="1" dirty="0"/>
              <a:t>. </a:t>
            </a:r>
          </a:p>
        </p:txBody>
      </p:sp>
      <p:sp>
        <p:nvSpPr>
          <p:cNvPr id="4" name="TextBox 3"/>
          <p:cNvSpPr txBox="1"/>
          <p:nvPr/>
        </p:nvSpPr>
        <p:spPr>
          <a:xfrm>
            <a:off x="245659" y="3155071"/>
            <a:ext cx="6837529" cy="2862322"/>
          </a:xfrm>
          <a:prstGeom prst="rect">
            <a:avLst/>
          </a:prstGeom>
          <a:noFill/>
        </p:spPr>
        <p:txBody>
          <a:bodyPr wrap="square" rtlCol="0">
            <a:spAutoFit/>
          </a:bodyPr>
          <a:lstStyle/>
          <a:p>
            <a:r>
              <a:rPr lang="ru-RU" sz="2000" b="1" dirty="0" err="1"/>
              <a:t>Халитне</a:t>
            </a:r>
            <a:r>
              <a:rPr lang="ru-RU" sz="2000" b="1" dirty="0"/>
              <a:t> </a:t>
            </a:r>
            <a:r>
              <a:rPr lang="ru-RU" sz="2000" b="1" dirty="0" err="1"/>
              <a:t>больницага</a:t>
            </a:r>
            <a:r>
              <a:rPr lang="ru-RU" sz="2000" b="1" dirty="0"/>
              <a:t> </a:t>
            </a:r>
            <a:r>
              <a:rPr lang="ru-RU" sz="2000" b="1" dirty="0" err="1"/>
              <a:t>алып</a:t>
            </a:r>
            <a:r>
              <a:rPr lang="ru-RU" sz="2000" b="1" dirty="0"/>
              <a:t> </a:t>
            </a:r>
            <a:r>
              <a:rPr lang="ru-RU" sz="2000" b="1" dirty="0" err="1"/>
              <a:t>барып</a:t>
            </a:r>
            <a:r>
              <a:rPr lang="ru-RU" sz="2000" b="1" dirty="0"/>
              <a:t> </a:t>
            </a:r>
            <a:r>
              <a:rPr lang="ru-RU" sz="2000" b="1" dirty="0" err="1"/>
              <a:t>кына</a:t>
            </a:r>
            <a:r>
              <a:rPr lang="ru-RU" sz="2000" b="1" dirty="0"/>
              <a:t> </a:t>
            </a:r>
            <a:r>
              <a:rPr lang="ru-RU" sz="2000" b="1" dirty="0" err="1"/>
              <a:t>коткарып</a:t>
            </a:r>
            <a:r>
              <a:rPr lang="ru-RU" sz="2000" b="1" dirty="0"/>
              <a:t> </a:t>
            </a:r>
            <a:r>
              <a:rPr lang="ru-RU" sz="2000" b="1" dirty="0" err="1"/>
              <a:t>калалар</a:t>
            </a:r>
            <a:r>
              <a:rPr lang="ru-RU" sz="2000" b="1" dirty="0"/>
              <a:t>. </a:t>
            </a:r>
            <a:r>
              <a:rPr lang="ru-RU" sz="2000" b="1" dirty="0" err="1"/>
              <a:t>Фазыл</a:t>
            </a:r>
            <a:r>
              <a:rPr lang="ru-RU" sz="2000" b="1" dirty="0"/>
              <a:t> </a:t>
            </a:r>
            <a:r>
              <a:rPr lang="ru-RU" sz="2000" b="1" dirty="0" err="1"/>
              <a:t>бабай</a:t>
            </a:r>
            <a:r>
              <a:rPr lang="ru-RU" sz="2000" b="1" dirty="0"/>
              <a:t> </a:t>
            </a:r>
            <a:r>
              <a:rPr lang="ru-RU" sz="2000" b="1" dirty="0" err="1"/>
              <a:t>белән</a:t>
            </a:r>
            <a:r>
              <a:rPr lang="ru-RU" sz="2000" b="1" dirty="0"/>
              <a:t> </a:t>
            </a:r>
            <a:r>
              <a:rPr lang="ru-RU" sz="2000" b="1" dirty="0" err="1"/>
              <a:t>Нурдидә</a:t>
            </a:r>
            <a:r>
              <a:rPr lang="ru-RU" sz="2000" b="1" dirty="0"/>
              <a:t> </a:t>
            </a:r>
            <a:r>
              <a:rPr lang="ru-RU" sz="2000" b="1" dirty="0" err="1"/>
              <a:t>әбигә</a:t>
            </a:r>
            <a:r>
              <a:rPr lang="ru-RU" sz="2000" b="1" dirty="0"/>
              <a:t> </a:t>
            </a:r>
            <a:r>
              <a:rPr lang="ru-RU" sz="2000" b="1" dirty="0" err="1"/>
              <a:t>яшәве</a:t>
            </a:r>
            <a:r>
              <a:rPr lang="ru-RU" sz="2000" b="1" dirty="0"/>
              <a:t> </a:t>
            </a:r>
            <a:r>
              <a:rPr lang="ru-RU" sz="2000" b="1" dirty="0" err="1"/>
              <a:t>бик</a:t>
            </a:r>
            <a:r>
              <a:rPr lang="ru-RU" sz="2000" b="1" dirty="0"/>
              <a:t> </a:t>
            </a:r>
            <a:r>
              <a:rPr lang="ru-RU" sz="2000" b="1" dirty="0" err="1"/>
              <a:t>авыр</a:t>
            </a:r>
            <a:r>
              <a:rPr lang="ru-RU" sz="2000" b="1" dirty="0"/>
              <a:t> </a:t>
            </a:r>
            <a:r>
              <a:rPr lang="ru-RU" sz="2000" b="1" dirty="0" err="1"/>
              <a:t>була</a:t>
            </a:r>
            <a:r>
              <a:rPr lang="ru-RU" sz="2000" b="1" dirty="0"/>
              <a:t>. Ә 1941 </a:t>
            </a:r>
            <a:r>
              <a:rPr lang="ru-RU" sz="2000" b="1" dirty="0" err="1"/>
              <a:t>елны</a:t>
            </a:r>
            <a:r>
              <a:rPr lang="ru-RU" sz="2000" b="1" dirty="0"/>
              <a:t> </a:t>
            </a:r>
            <a:r>
              <a:rPr lang="ru-RU" sz="2000" b="1" dirty="0" err="1"/>
              <a:t>Фазыл</a:t>
            </a:r>
            <a:r>
              <a:rPr lang="ru-RU" sz="2000" b="1" dirty="0"/>
              <a:t> </a:t>
            </a:r>
            <a:r>
              <a:rPr lang="ru-RU" sz="2000" b="1" dirty="0" err="1"/>
              <a:t>бабай</a:t>
            </a:r>
            <a:r>
              <a:rPr lang="ru-RU" sz="2000" b="1" dirty="0"/>
              <a:t> </a:t>
            </a:r>
            <a:r>
              <a:rPr lang="ru-RU" sz="2000" b="1" dirty="0" err="1"/>
              <a:t>сугышка</a:t>
            </a:r>
            <a:r>
              <a:rPr lang="ru-RU" sz="2000" b="1" dirty="0"/>
              <a:t> </a:t>
            </a:r>
            <a:r>
              <a:rPr lang="ru-RU" sz="2000" b="1" dirty="0" err="1"/>
              <a:t>киткәч</a:t>
            </a:r>
            <a:r>
              <a:rPr lang="ru-RU" sz="2000" b="1" dirty="0"/>
              <a:t>, </a:t>
            </a:r>
            <a:r>
              <a:rPr lang="ru-RU" sz="2000" b="1" dirty="0" err="1"/>
              <a:t>тормыш</a:t>
            </a:r>
            <a:r>
              <a:rPr lang="ru-RU" sz="2000" b="1" dirty="0"/>
              <a:t> </a:t>
            </a:r>
            <a:r>
              <a:rPr lang="ru-RU" sz="2000" b="1" dirty="0" err="1"/>
              <a:t>итүләре</a:t>
            </a:r>
            <a:r>
              <a:rPr lang="ru-RU" sz="2000" b="1" dirty="0"/>
              <a:t> </a:t>
            </a:r>
            <a:r>
              <a:rPr lang="ru-RU" sz="2000" b="1" dirty="0" err="1"/>
              <a:t>тагын</a:t>
            </a:r>
            <a:r>
              <a:rPr lang="ru-RU" sz="2000" b="1" dirty="0"/>
              <a:t> да </a:t>
            </a:r>
            <a:r>
              <a:rPr lang="ru-RU" sz="2000" b="1" dirty="0" err="1"/>
              <a:t>авырлаша</a:t>
            </a:r>
            <a:r>
              <a:rPr lang="ru-RU" sz="2000" b="1" dirty="0"/>
              <a:t>. </a:t>
            </a:r>
            <a:r>
              <a:rPr lang="ru-RU" sz="2000" b="1" dirty="0" err="1"/>
              <a:t>Хуҗалыктагы</a:t>
            </a:r>
            <a:r>
              <a:rPr lang="ru-RU" sz="2000" b="1" dirty="0"/>
              <a:t> </a:t>
            </a:r>
            <a:r>
              <a:rPr lang="ru-RU" sz="2000" b="1" dirty="0" err="1"/>
              <a:t>барлык</a:t>
            </a:r>
            <a:r>
              <a:rPr lang="ru-RU" sz="2000" b="1" dirty="0"/>
              <a:t> </a:t>
            </a:r>
            <a:r>
              <a:rPr lang="ru-RU" sz="2000" b="1" dirty="0" err="1"/>
              <a:t>эшләр</a:t>
            </a:r>
            <a:r>
              <a:rPr lang="ru-RU" sz="2000" b="1" dirty="0"/>
              <a:t> 11 </a:t>
            </a:r>
            <a:r>
              <a:rPr lang="ru-RU" sz="2000" b="1" dirty="0" err="1"/>
              <a:t>яшьлек</a:t>
            </a:r>
            <a:r>
              <a:rPr lang="ru-RU" sz="2000" b="1" dirty="0"/>
              <a:t> </a:t>
            </a:r>
            <a:r>
              <a:rPr lang="ru-RU" sz="2000" b="1" dirty="0" err="1"/>
              <a:t>Фаит</a:t>
            </a:r>
            <a:r>
              <a:rPr lang="ru-RU" sz="2000" b="1" dirty="0"/>
              <a:t> </a:t>
            </a:r>
            <a:r>
              <a:rPr lang="ru-RU" sz="2000" b="1" dirty="0" err="1"/>
              <a:t>җилкәсенә</a:t>
            </a:r>
            <a:r>
              <a:rPr lang="ru-RU" sz="2000" b="1" dirty="0"/>
              <a:t> </a:t>
            </a:r>
            <a:r>
              <a:rPr lang="ru-RU" sz="2000" b="1" dirty="0" err="1"/>
              <a:t>төшә</a:t>
            </a:r>
            <a:r>
              <a:rPr lang="ru-RU" sz="2000" b="1" dirty="0"/>
              <a:t>. </a:t>
            </a:r>
            <a:r>
              <a:rPr lang="ru-RU" sz="2000" b="1" dirty="0" err="1"/>
              <a:t>Урманга</a:t>
            </a:r>
            <a:r>
              <a:rPr lang="ru-RU" sz="2000" b="1" dirty="0"/>
              <a:t> </a:t>
            </a:r>
            <a:r>
              <a:rPr lang="ru-RU" sz="2000" b="1" dirty="0" err="1"/>
              <a:t>җәяүләп</a:t>
            </a:r>
            <a:r>
              <a:rPr lang="ru-RU" sz="2000" b="1" dirty="0"/>
              <a:t>  </a:t>
            </a:r>
            <a:r>
              <a:rPr lang="ru-RU" sz="2000" b="1" dirty="0" err="1"/>
              <a:t>утынга</a:t>
            </a:r>
            <a:r>
              <a:rPr lang="ru-RU" sz="2000" b="1" dirty="0"/>
              <a:t> бару,  </a:t>
            </a:r>
            <a:r>
              <a:rPr lang="ru-RU" sz="2000" b="1" dirty="0" err="1"/>
              <a:t>көтү</a:t>
            </a:r>
            <a:r>
              <a:rPr lang="ru-RU" sz="2000" b="1" dirty="0"/>
              <a:t>, </a:t>
            </a:r>
            <a:r>
              <a:rPr lang="ru-RU" sz="2000" b="1" dirty="0" err="1"/>
              <a:t>болыннан</a:t>
            </a:r>
            <a:r>
              <a:rPr lang="ru-RU" sz="2000" b="1" dirty="0"/>
              <a:t> </a:t>
            </a:r>
            <a:r>
              <a:rPr lang="ru-RU" sz="2000" b="1" dirty="0" err="1"/>
              <a:t>алабута-кузгалак</a:t>
            </a:r>
            <a:r>
              <a:rPr lang="ru-RU" sz="2000" b="1" dirty="0"/>
              <a:t> </a:t>
            </a:r>
            <a:r>
              <a:rPr lang="ru-RU" sz="2000" b="1" dirty="0" err="1"/>
              <a:t>җыю</a:t>
            </a:r>
            <a:r>
              <a:rPr lang="ru-RU" sz="2000" b="1" dirty="0"/>
              <a:t> </a:t>
            </a:r>
            <a:r>
              <a:rPr lang="ru-RU" sz="2000" b="1" dirty="0" err="1"/>
              <a:t>кебек</a:t>
            </a:r>
            <a:r>
              <a:rPr lang="ru-RU" sz="2000" b="1" dirty="0"/>
              <a:t> </a:t>
            </a:r>
            <a:r>
              <a:rPr lang="ru-RU" sz="2000" b="1" dirty="0" err="1"/>
              <a:t>эшләрне</a:t>
            </a:r>
            <a:r>
              <a:rPr lang="ru-RU" sz="2000" b="1" dirty="0"/>
              <a:t> </a:t>
            </a:r>
            <a:r>
              <a:rPr lang="ru-RU" sz="2000" b="1" dirty="0" err="1"/>
              <a:t>кечкенәдән</a:t>
            </a:r>
            <a:r>
              <a:rPr lang="ru-RU" sz="2000" b="1" dirty="0"/>
              <a:t> </a:t>
            </a:r>
            <a:r>
              <a:rPr lang="ru-RU" sz="2000" b="1" dirty="0" err="1"/>
              <a:t>үк</a:t>
            </a:r>
            <a:r>
              <a:rPr lang="ru-RU" sz="2000" b="1" dirty="0"/>
              <a:t> </a:t>
            </a:r>
            <a:r>
              <a:rPr lang="ru-RU" sz="2000" b="1" dirty="0" err="1"/>
              <a:t>татып</a:t>
            </a:r>
            <a:r>
              <a:rPr lang="ru-RU" sz="2000" b="1" dirty="0"/>
              <a:t> </a:t>
            </a:r>
            <a:r>
              <a:rPr lang="ru-RU" sz="2000" b="1" dirty="0" err="1"/>
              <a:t>үсә</a:t>
            </a:r>
            <a:r>
              <a:rPr lang="ru-RU" sz="2000" b="1" dirty="0"/>
              <a:t> ул. “</a:t>
            </a:r>
            <a:r>
              <a:rPr lang="ru-RU" sz="2000" b="1" dirty="0" err="1"/>
              <a:t>Басудан</a:t>
            </a:r>
            <a:r>
              <a:rPr lang="ru-RU" sz="2000" b="1" dirty="0"/>
              <a:t> </a:t>
            </a:r>
            <a:r>
              <a:rPr lang="ru-RU" sz="2000" b="1" dirty="0" err="1"/>
              <a:t>җыелган</a:t>
            </a:r>
            <a:r>
              <a:rPr lang="ru-RU" sz="2000" b="1" dirty="0"/>
              <a:t> </a:t>
            </a:r>
            <a:r>
              <a:rPr lang="ru-RU" sz="2000" b="1" dirty="0" err="1"/>
              <a:t>черек</a:t>
            </a:r>
            <a:r>
              <a:rPr lang="ru-RU" sz="2000" b="1" dirty="0"/>
              <a:t> </a:t>
            </a:r>
            <a:r>
              <a:rPr lang="ru-RU" sz="2000" b="1" dirty="0" err="1"/>
              <a:t>бәрәңгене</a:t>
            </a:r>
            <a:r>
              <a:rPr lang="ru-RU" sz="2000" b="1" dirty="0"/>
              <a:t> </a:t>
            </a:r>
            <a:r>
              <a:rPr lang="ru-RU" sz="2000" b="1" dirty="0" err="1"/>
              <a:t>әнкәй</a:t>
            </a:r>
            <a:r>
              <a:rPr lang="ru-RU" sz="2000" b="1" dirty="0"/>
              <a:t> </a:t>
            </a:r>
            <a:r>
              <a:rPr lang="ru-RU" sz="2000" b="1" dirty="0" err="1"/>
              <a:t>мичкә</a:t>
            </a:r>
            <a:r>
              <a:rPr lang="ru-RU" sz="2000" b="1" dirty="0"/>
              <a:t> </a:t>
            </a:r>
            <a:r>
              <a:rPr lang="ru-RU" sz="2000" b="1" dirty="0" err="1"/>
              <a:t>тыгып</a:t>
            </a:r>
            <a:r>
              <a:rPr lang="ru-RU" sz="2000" b="1" dirty="0"/>
              <a:t>, </a:t>
            </a:r>
            <a:r>
              <a:rPr lang="ru-RU" sz="2000" b="1" dirty="0" err="1"/>
              <a:t>безгә</a:t>
            </a:r>
            <a:r>
              <a:rPr lang="ru-RU" sz="2000" b="1" dirty="0"/>
              <a:t> </a:t>
            </a:r>
            <a:r>
              <a:rPr lang="ru-RU" sz="2000" b="1" dirty="0" err="1"/>
              <a:t>ашарга</a:t>
            </a:r>
            <a:r>
              <a:rPr lang="ru-RU" sz="2000" b="1" dirty="0"/>
              <a:t> </a:t>
            </a:r>
            <a:r>
              <a:rPr lang="ru-RU" sz="2000" b="1" dirty="0" err="1"/>
              <a:t>әзерли</a:t>
            </a:r>
            <a:r>
              <a:rPr lang="ru-RU" sz="2000" b="1" dirty="0"/>
              <a:t> </a:t>
            </a:r>
            <a:r>
              <a:rPr lang="ru-RU" sz="2000" b="1" dirty="0" err="1"/>
              <a:t>иде</a:t>
            </a:r>
            <a:r>
              <a:rPr lang="ru-RU" sz="2000" b="1" dirty="0"/>
              <a:t>”, - </a:t>
            </a:r>
            <a:r>
              <a:rPr lang="ru-RU" sz="2000" b="1" dirty="0" err="1"/>
              <a:t>дип</a:t>
            </a:r>
            <a:r>
              <a:rPr lang="ru-RU" sz="2000" b="1" dirty="0"/>
              <a:t> </a:t>
            </a:r>
            <a:r>
              <a:rPr lang="ru-RU" sz="2000" b="1" dirty="0" err="1"/>
              <a:t>искә</a:t>
            </a:r>
            <a:r>
              <a:rPr lang="ru-RU" sz="2000" b="1" dirty="0"/>
              <a:t> ала ул.</a:t>
            </a:r>
            <a:endParaRPr lang="ru-RU" sz="2000" b="1" dirty="0"/>
          </a:p>
        </p:txBody>
      </p:sp>
    </p:spTree>
    <p:extLst>
      <p:ext uri="{BB962C8B-B14F-4D97-AF65-F5344CB8AC3E}">
        <p14:creationId xmlns:p14="http://schemas.microsoft.com/office/powerpoint/2010/main" val="31816344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49" y="0"/>
            <a:ext cx="9139938" cy="6858000"/>
          </a:xfrm>
          <a:prstGeom prst="rect">
            <a:avLst/>
          </a:prstGeom>
        </p:spPr>
      </p:pic>
      <p:pic>
        <p:nvPicPr>
          <p:cNvPr id="3" name="Рисунок 2" descr="H:\DCIM\100PHOTO\SAM_1981.JPG"/>
          <p:cNvPicPr/>
          <p:nvPr/>
        </p:nvPicPr>
        <p:blipFill rotWithShape="1">
          <a:blip r:embed="rId3" cstate="print"/>
          <a:srcRect l="32080" r="15768"/>
          <a:stretch/>
        </p:blipFill>
        <p:spPr bwMode="auto">
          <a:xfrm>
            <a:off x="2900150" y="315671"/>
            <a:ext cx="3411936" cy="3113329"/>
          </a:xfrm>
          <a:prstGeom prst="rect">
            <a:avLst/>
          </a:prstGeom>
          <a:noFill/>
          <a:ln w="9525">
            <a:noFill/>
            <a:miter lim="800000"/>
            <a:headEnd/>
            <a:tailEnd/>
          </a:ln>
        </p:spPr>
      </p:pic>
      <p:sp>
        <p:nvSpPr>
          <p:cNvPr id="2" name="Прямоугольник 1"/>
          <p:cNvSpPr/>
          <p:nvPr/>
        </p:nvSpPr>
        <p:spPr>
          <a:xfrm>
            <a:off x="1037229" y="3029805"/>
            <a:ext cx="7929349" cy="3108543"/>
          </a:xfrm>
          <a:prstGeom prst="rect">
            <a:avLst/>
          </a:prstGeom>
        </p:spPr>
        <p:txBody>
          <a:bodyPr wrap="square">
            <a:spAutoFit/>
          </a:bodyPr>
          <a:lstStyle/>
          <a:p>
            <a:endParaRPr lang="ru-RU" dirty="0"/>
          </a:p>
          <a:p>
            <a:r>
              <a:rPr lang="ru-RU" dirty="0"/>
              <a:t>                               </a:t>
            </a:r>
            <a:endParaRPr lang="ru-RU" dirty="0" smtClean="0"/>
          </a:p>
          <a:p>
            <a:r>
              <a:rPr lang="ru-RU" dirty="0"/>
              <a:t> </a:t>
            </a:r>
            <a:r>
              <a:rPr lang="ru-RU" dirty="0" smtClean="0"/>
              <a:t>                    </a:t>
            </a:r>
            <a:r>
              <a:rPr lang="ru-RU" sz="2000" b="1" dirty="0" err="1">
                <a:solidFill>
                  <a:srgbClr val="C00000"/>
                </a:solidFill>
              </a:rPr>
              <a:t>Гарифуллина</a:t>
            </a:r>
            <a:r>
              <a:rPr lang="ru-RU" sz="2000" b="1" dirty="0">
                <a:solidFill>
                  <a:srgbClr val="C00000"/>
                </a:solidFill>
              </a:rPr>
              <a:t> </a:t>
            </a:r>
            <a:r>
              <a:rPr lang="ru-RU" sz="2000" b="1" dirty="0" err="1" smtClean="0">
                <a:solidFill>
                  <a:srgbClr val="C00000"/>
                </a:solidFill>
              </a:rPr>
              <a:t>Әкълимә</a:t>
            </a:r>
            <a:r>
              <a:rPr lang="ru-RU" sz="2000" b="1" dirty="0" smtClean="0">
                <a:solidFill>
                  <a:srgbClr val="C00000"/>
                </a:solidFill>
              </a:rPr>
              <a:t> </a:t>
            </a:r>
            <a:r>
              <a:rPr lang="ru-RU" sz="2000" b="1" dirty="0" err="1">
                <a:solidFill>
                  <a:srgbClr val="C00000"/>
                </a:solidFill>
              </a:rPr>
              <a:t>Сәүбән</a:t>
            </a:r>
            <a:r>
              <a:rPr lang="ru-RU" sz="2000" b="1" dirty="0">
                <a:solidFill>
                  <a:srgbClr val="C00000"/>
                </a:solidFill>
              </a:rPr>
              <a:t> </a:t>
            </a:r>
            <a:r>
              <a:rPr lang="ru-RU" sz="2000" b="1" dirty="0" err="1">
                <a:solidFill>
                  <a:srgbClr val="C00000"/>
                </a:solidFill>
              </a:rPr>
              <a:t>кызы</a:t>
            </a:r>
            <a:endParaRPr lang="ru-RU" sz="2000" b="1" dirty="0">
              <a:solidFill>
                <a:srgbClr val="C00000"/>
              </a:solidFill>
            </a:endParaRPr>
          </a:p>
          <a:p>
            <a:r>
              <a:rPr lang="ru-RU" sz="2000" b="1" dirty="0" err="1"/>
              <a:t>Сугыш</a:t>
            </a:r>
            <a:r>
              <a:rPr lang="ru-RU" sz="2000" b="1" dirty="0"/>
              <a:t> </a:t>
            </a:r>
            <a:r>
              <a:rPr lang="ru-RU" sz="2000" b="1" dirty="0" err="1"/>
              <a:t>чыккач</a:t>
            </a:r>
            <a:r>
              <a:rPr lang="ru-RU" sz="2000" b="1" dirty="0"/>
              <a:t> </a:t>
            </a:r>
            <a:r>
              <a:rPr lang="ru-RU" sz="2000" b="1" dirty="0" err="1"/>
              <a:t>басуда</a:t>
            </a:r>
            <a:r>
              <a:rPr lang="ru-RU" sz="2000" b="1" dirty="0"/>
              <a:t> </a:t>
            </a:r>
            <a:r>
              <a:rPr lang="ru-RU" sz="2000" b="1" dirty="0" err="1"/>
              <a:t>утау</a:t>
            </a:r>
            <a:r>
              <a:rPr lang="ru-RU" sz="2000" b="1" dirty="0"/>
              <a:t> </a:t>
            </a:r>
            <a:r>
              <a:rPr lang="ru-RU" sz="2000" b="1" dirty="0" err="1"/>
              <a:t>утадык.Үгез</a:t>
            </a:r>
            <a:r>
              <a:rPr lang="ru-RU" sz="2000" b="1" dirty="0"/>
              <a:t> </a:t>
            </a:r>
            <a:r>
              <a:rPr lang="ru-RU" sz="2000" b="1" dirty="0" err="1"/>
              <a:t>җигеп</a:t>
            </a:r>
            <a:r>
              <a:rPr lang="ru-RU" sz="2000" b="1" dirty="0"/>
              <a:t> </a:t>
            </a:r>
            <a:r>
              <a:rPr lang="ru-RU" sz="2000" b="1" dirty="0" err="1"/>
              <a:t>бозау</a:t>
            </a:r>
            <a:r>
              <a:rPr lang="ru-RU" sz="2000" b="1" dirty="0"/>
              <a:t> </a:t>
            </a:r>
            <a:r>
              <a:rPr lang="ru-RU" sz="2000" b="1" dirty="0" err="1"/>
              <a:t>карадык,су</a:t>
            </a:r>
            <a:r>
              <a:rPr lang="ru-RU" sz="2000" b="1" dirty="0"/>
              <a:t> </a:t>
            </a:r>
            <a:r>
              <a:rPr lang="ru-RU" sz="2000" b="1" dirty="0" err="1"/>
              <a:t>ташыдык.Комбайннан</a:t>
            </a:r>
            <a:r>
              <a:rPr lang="ru-RU" sz="2000" b="1" dirty="0"/>
              <a:t> </a:t>
            </a:r>
            <a:r>
              <a:rPr lang="ru-RU" sz="2000" b="1" dirty="0" err="1"/>
              <a:t>саламны</a:t>
            </a:r>
            <a:r>
              <a:rPr lang="ru-RU" sz="2000" b="1" dirty="0"/>
              <a:t> </a:t>
            </a:r>
            <a:r>
              <a:rPr lang="ru-RU" sz="2000" b="1" dirty="0" err="1"/>
              <a:t>капчыкка</a:t>
            </a:r>
            <a:r>
              <a:rPr lang="ru-RU" sz="2000" b="1" dirty="0"/>
              <a:t> </a:t>
            </a:r>
            <a:r>
              <a:rPr lang="ru-RU" sz="2000" b="1" dirty="0" err="1"/>
              <a:t>тутырып</a:t>
            </a:r>
            <a:r>
              <a:rPr lang="ru-RU" sz="2000" b="1" dirty="0"/>
              <a:t> </a:t>
            </a:r>
            <a:r>
              <a:rPr lang="ru-RU" sz="2000" b="1" dirty="0" err="1"/>
              <a:t>аны</a:t>
            </a:r>
            <a:r>
              <a:rPr lang="ru-RU" sz="2000" b="1" dirty="0"/>
              <a:t> </a:t>
            </a:r>
            <a:r>
              <a:rPr lang="ru-RU" sz="2000" b="1" dirty="0" err="1"/>
              <a:t>җиргә</a:t>
            </a:r>
            <a:r>
              <a:rPr lang="ru-RU" sz="2000" b="1" dirty="0"/>
              <a:t> </a:t>
            </a:r>
            <a:r>
              <a:rPr lang="ru-RU" sz="2000" b="1" dirty="0" err="1"/>
              <a:t>ташладык.Борчак</a:t>
            </a:r>
            <a:r>
              <a:rPr lang="ru-RU" sz="2000" b="1" dirty="0"/>
              <a:t> </a:t>
            </a:r>
            <a:r>
              <a:rPr lang="ru-RU" sz="2000" b="1" dirty="0" err="1"/>
              <a:t>йолкый</a:t>
            </a:r>
            <a:r>
              <a:rPr lang="ru-RU" sz="2000" b="1" dirty="0"/>
              <a:t> </a:t>
            </a:r>
            <a:r>
              <a:rPr lang="ru-RU" sz="2000" b="1" dirty="0" err="1"/>
              <a:t>идем.Борчак</a:t>
            </a:r>
            <a:r>
              <a:rPr lang="ru-RU" sz="2000" b="1" dirty="0"/>
              <a:t> </a:t>
            </a:r>
            <a:r>
              <a:rPr lang="ru-RU" sz="2000" b="1" dirty="0" err="1"/>
              <a:t>чабып</a:t>
            </a:r>
            <a:r>
              <a:rPr lang="ru-RU" sz="2000" b="1" dirty="0"/>
              <a:t> </a:t>
            </a:r>
            <a:r>
              <a:rPr lang="ru-RU" sz="2000" b="1" dirty="0" err="1"/>
              <a:t>кайтканда</a:t>
            </a:r>
            <a:r>
              <a:rPr lang="ru-RU" sz="2000" b="1" dirty="0"/>
              <a:t> </a:t>
            </a:r>
            <a:r>
              <a:rPr lang="ru-RU" sz="2000" b="1" dirty="0" err="1"/>
              <a:t>комбайнны</a:t>
            </a:r>
            <a:r>
              <a:rPr lang="ru-RU" sz="2000" b="1" dirty="0"/>
              <a:t> </a:t>
            </a:r>
            <a:r>
              <a:rPr lang="ru-RU" sz="2000" b="1" dirty="0" err="1"/>
              <a:t>урыныннан</a:t>
            </a:r>
            <a:r>
              <a:rPr lang="ru-RU" sz="2000" b="1" dirty="0"/>
              <a:t> </a:t>
            </a:r>
            <a:r>
              <a:rPr lang="ru-RU" sz="2000" b="1" dirty="0" err="1"/>
              <a:t>күчергән</a:t>
            </a:r>
            <a:r>
              <a:rPr lang="ru-RU" sz="2000" b="1" dirty="0"/>
              <a:t> </a:t>
            </a:r>
            <a:r>
              <a:rPr lang="ru-RU" sz="2000" b="1" dirty="0" err="1"/>
              <a:t>чакта</a:t>
            </a:r>
            <a:r>
              <a:rPr lang="ru-RU" sz="2000" b="1" dirty="0"/>
              <a:t> </a:t>
            </a:r>
            <a:r>
              <a:rPr lang="ru-RU" sz="2000" b="1" dirty="0" err="1"/>
              <a:t>тәгәрмәч</a:t>
            </a:r>
            <a:r>
              <a:rPr lang="ru-RU" sz="2000" b="1" dirty="0"/>
              <a:t> </a:t>
            </a:r>
            <a:r>
              <a:rPr lang="ru-RU" sz="2000" b="1" dirty="0" err="1"/>
              <a:t>белән</a:t>
            </a:r>
            <a:r>
              <a:rPr lang="ru-RU" sz="2000" b="1" dirty="0"/>
              <a:t> </a:t>
            </a:r>
            <a:r>
              <a:rPr lang="ru-RU" sz="2000" b="1" dirty="0" err="1"/>
              <a:t>бункир</a:t>
            </a:r>
            <a:r>
              <a:rPr lang="ru-RU" sz="2000" b="1" dirty="0"/>
              <a:t> </a:t>
            </a:r>
            <a:r>
              <a:rPr lang="ru-RU" sz="2000" b="1" dirty="0" err="1"/>
              <a:t>арасына</a:t>
            </a:r>
            <a:r>
              <a:rPr lang="ru-RU" sz="2000" b="1" dirty="0"/>
              <a:t> </a:t>
            </a:r>
            <a:r>
              <a:rPr lang="ru-RU" sz="2000" b="1" dirty="0" err="1"/>
              <a:t>кысылып</a:t>
            </a:r>
            <a:r>
              <a:rPr lang="ru-RU" sz="2000" b="1" dirty="0"/>
              <a:t> </a:t>
            </a:r>
            <a:r>
              <a:rPr lang="ru-RU" sz="2000" b="1" dirty="0" err="1"/>
              <a:t>ике</a:t>
            </a:r>
            <a:r>
              <a:rPr lang="ru-RU" sz="2000" b="1" dirty="0"/>
              <a:t> </a:t>
            </a:r>
            <a:r>
              <a:rPr lang="ru-RU" sz="2000" b="1" dirty="0" err="1"/>
              <a:t>агымны</a:t>
            </a:r>
            <a:r>
              <a:rPr lang="ru-RU" sz="2000" b="1" dirty="0"/>
              <a:t> </a:t>
            </a:r>
            <a:r>
              <a:rPr lang="ru-RU" sz="2000" b="1" dirty="0" err="1"/>
              <a:t>сындырдым.Ике</a:t>
            </a:r>
            <a:r>
              <a:rPr lang="ru-RU" sz="2000" b="1" dirty="0"/>
              <a:t> ай </a:t>
            </a:r>
            <a:r>
              <a:rPr lang="ru-RU" sz="2000" b="1" dirty="0" err="1"/>
              <a:t>больницада</a:t>
            </a:r>
            <a:r>
              <a:rPr lang="ru-RU" sz="2000" b="1" dirty="0"/>
              <a:t> </a:t>
            </a:r>
            <a:r>
              <a:rPr lang="ru-RU" sz="2000" b="1" dirty="0" err="1"/>
              <a:t>яттым,ике</a:t>
            </a:r>
            <a:r>
              <a:rPr lang="ru-RU" sz="2000" b="1" dirty="0"/>
              <a:t> ел </a:t>
            </a:r>
            <a:r>
              <a:rPr lang="ru-RU" sz="2000" b="1" dirty="0" err="1"/>
              <a:t>эшкэ</a:t>
            </a:r>
            <a:r>
              <a:rPr lang="ru-RU" sz="2000" b="1" dirty="0"/>
              <a:t> </a:t>
            </a:r>
            <a:r>
              <a:rPr lang="ru-RU" sz="2000" b="1" dirty="0" err="1"/>
              <a:t>ярамадым.Урганчыга</a:t>
            </a:r>
            <a:r>
              <a:rPr lang="ru-RU" sz="2000" b="1" dirty="0"/>
              <a:t> урман </a:t>
            </a:r>
            <a:r>
              <a:rPr lang="ru-RU" sz="2000" b="1" dirty="0" err="1"/>
              <a:t>кисэргэ</a:t>
            </a:r>
            <a:r>
              <a:rPr lang="ru-RU" sz="2000" b="1" dirty="0"/>
              <a:t> </a:t>
            </a:r>
            <a:r>
              <a:rPr lang="ru-RU" sz="2000" b="1" dirty="0" err="1"/>
              <a:t>бардык.Авылдан</a:t>
            </a:r>
            <a:r>
              <a:rPr lang="ru-RU" sz="2000" b="1" dirty="0"/>
              <a:t> </a:t>
            </a:r>
            <a:r>
              <a:rPr lang="ru-RU" sz="2000" b="1" dirty="0" err="1"/>
              <a:t>китеп</a:t>
            </a:r>
            <a:r>
              <a:rPr lang="ru-RU" sz="2000" b="1" dirty="0"/>
              <a:t> </a:t>
            </a:r>
            <a:r>
              <a:rPr lang="ru-RU" sz="2000" b="1" dirty="0" err="1"/>
              <a:t>тимер</a:t>
            </a:r>
            <a:r>
              <a:rPr lang="ru-RU" sz="2000" b="1" dirty="0"/>
              <a:t> </a:t>
            </a:r>
            <a:r>
              <a:rPr lang="ru-RU" sz="2000" b="1" dirty="0" err="1"/>
              <a:t>юлына</a:t>
            </a:r>
            <a:r>
              <a:rPr lang="ru-RU" sz="2000" b="1" dirty="0"/>
              <a:t> </a:t>
            </a:r>
            <a:r>
              <a:rPr lang="ru-RU" sz="2000" b="1" dirty="0" err="1"/>
              <a:t>эшкэ</a:t>
            </a:r>
            <a:r>
              <a:rPr lang="ru-RU" sz="2000" b="1" dirty="0"/>
              <a:t> </a:t>
            </a:r>
            <a:r>
              <a:rPr lang="ru-RU" sz="2000" b="1" dirty="0" err="1"/>
              <a:t>кердем</a:t>
            </a:r>
            <a:r>
              <a:rPr lang="ru-RU" sz="2000" b="1" dirty="0"/>
              <a:t>. </a:t>
            </a:r>
            <a:r>
              <a:rPr lang="ru-RU" sz="2000" b="1" dirty="0" err="1"/>
              <a:t>Анда</a:t>
            </a:r>
            <a:r>
              <a:rPr lang="ru-RU" sz="2000" b="1" dirty="0"/>
              <a:t> </a:t>
            </a:r>
            <a:r>
              <a:rPr lang="ru-RU" sz="2000" b="1" dirty="0" err="1"/>
              <a:t>тугыз</a:t>
            </a:r>
            <a:r>
              <a:rPr lang="ru-RU" sz="2000" b="1" dirty="0"/>
              <a:t> ел </a:t>
            </a:r>
            <a:r>
              <a:rPr lang="ru-RU" sz="2000" b="1" dirty="0" err="1"/>
              <a:t>эшләдем</a:t>
            </a:r>
            <a:r>
              <a:rPr lang="ru-RU" sz="2000" b="1" dirty="0"/>
              <a:t>.</a:t>
            </a:r>
          </a:p>
        </p:txBody>
      </p:sp>
    </p:spTree>
    <p:extLst>
      <p:ext uri="{BB962C8B-B14F-4D97-AF65-F5344CB8AC3E}">
        <p14:creationId xmlns:p14="http://schemas.microsoft.com/office/powerpoint/2010/main" val="7342138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3074" name="Picture 2" descr="C:\Users\admin\Desktop\9май\книга памяти\никитина анна.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851" t="30050" r="20298"/>
          <a:stretch/>
        </p:blipFill>
        <p:spPr bwMode="auto">
          <a:xfrm>
            <a:off x="2750024" y="627797"/>
            <a:ext cx="3643952" cy="41216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93075" y="4913194"/>
            <a:ext cx="4399538" cy="523220"/>
          </a:xfrm>
          <a:prstGeom prst="rect">
            <a:avLst/>
          </a:prstGeom>
          <a:noFill/>
        </p:spPr>
        <p:txBody>
          <a:bodyPr wrap="none" rtlCol="0">
            <a:spAutoFit/>
          </a:bodyPr>
          <a:lstStyle/>
          <a:p>
            <a:r>
              <a:rPr lang="ru-RU" sz="2800" b="1" dirty="0" smtClean="0"/>
              <a:t>Никитина Анна Семеновна</a:t>
            </a:r>
            <a:endParaRPr lang="ru-RU" sz="2800" b="1" dirty="0"/>
          </a:p>
        </p:txBody>
      </p:sp>
    </p:spTree>
    <p:extLst>
      <p:ext uri="{BB962C8B-B14F-4D97-AF65-F5344CB8AC3E}">
        <p14:creationId xmlns:p14="http://schemas.microsoft.com/office/powerpoint/2010/main" val="30169167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4100" name="Picture 4" descr="C:\Users\admin\Desktop\9май\книга памяти\гамил абый.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008" t="14328" r="3197" b="54627"/>
          <a:stretch/>
        </p:blipFill>
        <p:spPr bwMode="auto">
          <a:xfrm>
            <a:off x="4217161" y="259307"/>
            <a:ext cx="3643950" cy="244295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admin\Desktop\9май\книга памяти\гамил абый.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409" t="55034" r="8397" b="16203"/>
          <a:stretch/>
        </p:blipFill>
        <p:spPr bwMode="auto">
          <a:xfrm>
            <a:off x="655093" y="259306"/>
            <a:ext cx="3316406" cy="25930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77923" y="2852382"/>
            <a:ext cx="8366078" cy="400110"/>
          </a:xfrm>
          <a:prstGeom prst="rect">
            <a:avLst/>
          </a:prstGeom>
          <a:noFill/>
        </p:spPr>
        <p:txBody>
          <a:bodyPr wrap="square" rtlCol="0">
            <a:spAutoFit/>
          </a:bodyPr>
          <a:lstStyle/>
          <a:p>
            <a:r>
              <a:rPr lang="ru-RU" sz="2000" b="1" dirty="0" err="1" smtClean="0">
                <a:solidFill>
                  <a:srgbClr val="C00000"/>
                </a:solidFill>
              </a:rPr>
              <a:t>Шайдуллин</a:t>
            </a:r>
            <a:r>
              <a:rPr lang="ru-RU" sz="2000" b="1" dirty="0" smtClean="0">
                <a:solidFill>
                  <a:srgbClr val="C00000"/>
                </a:solidFill>
              </a:rPr>
              <a:t> </a:t>
            </a:r>
            <a:r>
              <a:rPr lang="ru-RU" sz="2000" b="1" dirty="0" err="1" smtClean="0">
                <a:solidFill>
                  <a:srgbClr val="C00000"/>
                </a:solidFill>
              </a:rPr>
              <a:t>Гамил</a:t>
            </a:r>
            <a:r>
              <a:rPr lang="ru-RU" sz="2000" b="1" dirty="0" smtClean="0">
                <a:solidFill>
                  <a:srgbClr val="C00000"/>
                </a:solidFill>
              </a:rPr>
              <a:t> </a:t>
            </a:r>
            <a:r>
              <a:rPr lang="ru-RU" sz="2000" b="1" dirty="0" err="1" smtClean="0">
                <a:solidFill>
                  <a:srgbClr val="C00000"/>
                </a:solidFill>
              </a:rPr>
              <a:t>Ярулла</a:t>
            </a:r>
            <a:r>
              <a:rPr lang="ru-RU" sz="2000" b="1" dirty="0" smtClean="0">
                <a:solidFill>
                  <a:srgbClr val="C00000"/>
                </a:solidFill>
              </a:rPr>
              <a:t> </a:t>
            </a:r>
            <a:r>
              <a:rPr lang="ru-RU" sz="2000" b="1" dirty="0" err="1" smtClean="0">
                <a:solidFill>
                  <a:srgbClr val="C00000"/>
                </a:solidFill>
              </a:rPr>
              <a:t>улы</a:t>
            </a:r>
            <a:r>
              <a:rPr lang="ru-RU" sz="2000" b="1" dirty="0" smtClean="0">
                <a:solidFill>
                  <a:srgbClr val="C00000"/>
                </a:solidFill>
              </a:rPr>
              <a:t>   </a:t>
            </a:r>
            <a:r>
              <a:rPr lang="ru-RU" sz="2000" b="1" dirty="0" err="1" smtClean="0">
                <a:solidFill>
                  <a:srgbClr val="C00000"/>
                </a:solidFill>
              </a:rPr>
              <a:t>Шайдуллина</a:t>
            </a:r>
            <a:r>
              <a:rPr lang="ru-RU" sz="2000" b="1" dirty="0" smtClean="0">
                <a:solidFill>
                  <a:srgbClr val="C00000"/>
                </a:solidFill>
              </a:rPr>
              <a:t> </a:t>
            </a:r>
            <a:r>
              <a:rPr lang="ru-RU" sz="2000" b="1" dirty="0" err="1" smtClean="0">
                <a:solidFill>
                  <a:srgbClr val="C00000"/>
                </a:solidFill>
              </a:rPr>
              <a:t>Гасимә</a:t>
            </a:r>
            <a:r>
              <a:rPr lang="ru-RU" sz="2000" b="1" dirty="0" smtClean="0">
                <a:solidFill>
                  <a:srgbClr val="C00000"/>
                </a:solidFill>
              </a:rPr>
              <a:t> М</a:t>
            </a:r>
            <a:r>
              <a:rPr lang="tt-RU" sz="2000" b="1" dirty="0" smtClean="0">
                <a:solidFill>
                  <a:srgbClr val="C00000"/>
                </a:solidFill>
              </a:rPr>
              <a:t>өхәмәтҗан кызы</a:t>
            </a:r>
            <a:endParaRPr lang="ru-RU" sz="2000" b="1" dirty="0">
              <a:solidFill>
                <a:srgbClr val="C00000"/>
              </a:solidFill>
            </a:endParaRPr>
          </a:p>
        </p:txBody>
      </p:sp>
      <p:sp>
        <p:nvSpPr>
          <p:cNvPr id="3" name="Прямоугольник 2"/>
          <p:cNvSpPr/>
          <p:nvPr/>
        </p:nvSpPr>
        <p:spPr>
          <a:xfrm>
            <a:off x="136477" y="3252492"/>
            <a:ext cx="9005491" cy="3693319"/>
          </a:xfrm>
          <a:prstGeom prst="rect">
            <a:avLst/>
          </a:prstGeom>
        </p:spPr>
        <p:txBody>
          <a:bodyPr wrap="square">
            <a:spAutoFit/>
          </a:bodyPr>
          <a:lstStyle/>
          <a:p>
            <a:r>
              <a:rPr lang="ru-RU" dirty="0"/>
              <a:t>-</a:t>
            </a:r>
            <a:r>
              <a:rPr lang="ru-RU" b="1" dirty="0" err="1"/>
              <a:t>Сугыш</a:t>
            </a:r>
            <a:r>
              <a:rPr lang="ru-RU" b="1" dirty="0"/>
              <a:t> </a:t>
            </a:r>
            <a:r>
              <a:rPr lang="ru-RU" b="1" dirty="0" err="1"/>
              <a:t>башланган</a:t>
            </a:r>
            <a:r>
              <a:rPr lang="ru-RU" b="1" dirty="0"/>
              <a:t> </a:t>
            </a:r>
            <a:r>
              <a:rPr lang="ru-RU" b="1" dirty="0" err="1"/>
              <a:t>вакытларны</a:t>
            </a:r>
            <a:r>
              <a:rPr lang="ru-RU" b="1" dirty="0"/>
              <a:t> </a:t>
            </a:r>
            <a:r>
              <a:rPr lang="ru-RU" b="1" dirty="0" err="1"/>
              <a:t>хәтерлисезме</a:t>
            </a:r>
            <a:r>
              <a:rPr lang="ru-RU" b="1" dirty="0"/>
              <a:t> </a:t>
            </a:r>
            <a:r>
              <a:rPr lang="ru-RU" b="1" dirty="0" err="1"/>
              <a:t>сез</a:t>
            </a:r>
            <a:r>
              <a:rPr lang="ru-RU" b="1" dirty="0"/>
              <a:t> ? </a:t>
            </a:r>
            <a:r>
              <a:rPr lang="ru-RU" b="1" dirty="0" err="1"/>
              <a:t>Шул</a:t>
            </a:r>
            <a:r>
              <a:rPr lang="ru-RU" b="1" dirty="0"/>
              <a:t> </a:t>
            </a:r>
            <a:r>
              <a:rPr lang="ru-RU" b="1" dirty="0" err="1"/>
              <a:t>еллар</a:t>
            </a:r>
            <a:r>
              <a:rPr lang="ru-RU" b="1" dirty="0"/>
              <a:t> </a:t>
            </a:r>
            <a:r>
              <a:rPr lang="ru-RU" b="1" dirty="0" err="1"/>
              <a:t>турында</a:t>
            </a:r>
            <a:r>
              <a:rPr lang="ru-RU" b="1" dirty="0"/>
              <a:t> </a:t>
            </a:r>
            <a:r>
              <a:rPr lang="ru-RU" b="1" dirty="0" err="1"/>
              <a:t>сөйләгез</a:t>
            </a:r>
            <a:r>
              <a:rPr lang="ru-RU" b="1" dirty="0"/>
              <a:t> </a:t>
            </a:r>
            <a:r>
              <a:rPr lang="ru-RU" b="1" dirty="0" err="1"/>
              <a:t>әле</a:t>
            </a:r>
            <a:r>
              <a:rPr lang="ru-RU" b="1" dirty="0"/>
              <a:t>? </a:t>
            </a:r>
          </a:p>
          <a:p>
            <a:r>
              <a:rPr lang="ru-RU" b="1" dirty="0"/>
              <a:t>-Мин </a:t>
            </a:r>
            <a:r>
              <a:rPr lang="ru-RU" b="1" dirty="0" err="1"/>
              <a:t>Мухаметзянова</a:t>
            </a:r>
            <a:r>
              <a:rPr lang="ru-RU" b="1" dirty="0"/>
              <a:t>  (</a:t>
            </a:r>
            <a:r>
              <a:rPr lang="ru-RU" b="1" dirty="0" err="1"/>
              <a:t>кыз</a:t>
            </a:r>
            <a:r>
              <a:rPr lang="ru-RU" b="1" dirty="0"/>
              <a:t> </a:t>
            </a:r>
            <a:r>
              <a:rPr lang="ru-RU" b="1" dirty="0" err="1"/>
              <a:t>фамилиясе</a:t>
            </a:r>
            <a:r>
              <a:rPr lang="ru-RU" b="1" dirty="0"/>
              <a:t> ) </a:t>
            </a:r>
            <a:r>
              <a:rPr lang="ru-RU" b="1" dirty="0" err="1"/>
              <a:t>Гасимә</a:t>
            </a:r>
            <a:r>
              <a:rPr lang="ru-RU" b="1" dirty="0"/>
              <a:t>  Бура-</a:t>
            </a:r>
            <a:r>
              <a:rPr lang="ru-RU" b="1" dirty="0" err="1"/>
              <a:t>Киртә</a:t>
            </a:r>
            <a:r>
              <a:rPr lang="ru-RU" b="1" dirty="0"/>
              <a:t>  </a:t>
            </a:r>
            <a:r>
              <a:rPr lang="ru-RU" b="1" dirty="0" err="1"/>
              <a:t>авылында</a:t>
            </a:r>
            <a:r>
              <a:rPr lang="ru-RU" b="1" dirty="0"/>
              <a:t> </a:t>
            </a:r>
            <a:r>
              <a:rPr lang="ru-RU" b="1" dirty="0" err="1"/>
              <a:t>тудым</a:t>
            </a:r>
            <a:r>
              <a:rPr lang="ru-RU" b="1" dirty="0"/>
              <a:t>. </a:t>
            </a:r>
            <a:r>
              <a:rPr lang="ru-RU" b="1" dirty="0" err="1"/>
              <a:t>Сугыш</a:t>
            </a:r>
            <a:r>
              <a:rPr lang="ru-RU" b="1" dirty="0"/>
              <a:t> </a:t>
            </a:r>
            <a:r>
              <a:rPr lang="ru-RU" b="1" dirty="0" err="1"/>
              <a:t>башланганда</a:t>
            </a:r>
            <a:r>
              <a:rPr lang="ru-RU" b="1" dirty="0"/>
              <a:t> мина  10 </a:t>
            </a:r>
            <a:r>
              <a:rPr lang="ru-RU" b="1" dirty="0" err="1"/>
              <a:t>яшь</a:t>
            </a:r>
            <a:r>
              <a:rPr lang="ru-RU" b="1" dirty="0"/>
              <a:t> </a:t>
            </a:r>
            <a:r>
              <a:rPr lang="ru-RU" b="1" dirty="0" err="1"/>
              <a:t>иде</a:t>
            </a:r>
            <a:r>
              <a:rPr lang="ru-RU" b="1" dirty="0"/>
              <a:t>. Мин </a:t>
            </a:r>
            <a:r>
              <a:rPr lang="ru-RU" b="1" dirty="0" err="1"/>
              <a:t>әнием</a:t>
            </a:r>
            <a:r>
              <a:rPr lang="ru-RU" b="1" dirty="0"/>
              <a:t> </a:t>
            </a:r>
            <a:r>
              <a:rPr lang="ru-RU" b="1" dirty="0" err="1"/>
              <a:t>белән</a:t>
            </a:r>
            <a:r>
              <a:rPr lang="ru-RU" b="1" dirty="0"/>
              <a:t> колхоз </a:t>
            </a:r>
            <a:r>
              <a:rPr lang="ru-RU" b="1" dirty="0" err="1"/>
              <a:t>сарыкларын</a:t>
            </a:r>
            <a:r>
              <a:rPr lang="ru-RU" b="1" dirty="0"/>
              <a:t> </a:t>
            </a:r>
            <a:r>
              <a:rPr lang="ru-RU" b="1" dirty="0" err="1"/>
              <a:t>көттем</a:t>
            </a:r>
            <a:r>
              <a:rPr lang="ru-RU" b="1" dirty="0"/>
              <a:t>. </a:t>
            </a:r>
            <a:r>
              <a:rPr lang="ru-RU" b="1" dirty="0" err="1"/>
              <a:t>Хезмәт</a:t>
            </a:r>
            <a:r>
              <a:rPr lang="ru-RU" b="1" dirty="0"/>
              <a:t> </a:t>
            </a:r>
            <a:r>
              <a:rPr lang="ru-RU" b="1" dirty="0" err="1"/>
              <a:t>хакы</a:t>
            </a:r>
            <a:r>
              <a:rPr lang="ru-RU" b="1" dirty="0"/>
              <a:t> </a:t>
            </a:r>
            <a:r>
              <a:rPr lang="ru-RU" b="1" dirty="0" err="1"/>
              <a:t>итеп</a:t>
            </a:r>
            <a:r>
              <a:rPr lang="ru-RU" b="1" dirty="0"/>
              <a:t> </a:t>
            </a:r>
            <a:r>
              <a:rPr lang="ru-RU" b="1" dirty="0" err="1"/>
              <a:t>безгэ</a:t>
            </a:r>
            <a:r>
              <a:rPr lang="ru-RU" b="1" dirty="0"/>
              <a:t> 1 ай </a:t>
            </a:r>
            <a:r>
              <a:rPr lang="ru-RU" b="1" dirty="0" err="1"/>
              <a:t>сарык</a:t>
            </a:r>
            <a:r>
              <a:rPr lang="ru-RU" b="1" dirty="0"/>
              <a:t> </a:t>
            </a:r>
            <a:r>
              <a:rPr lang="ru-RU" b="1" dirty="0" err="1"/>
              <a:t>көткән</a:t>
            </a:r>
            <a:r>
              <a:rPr lang="ru-RU" b="1" dirty="0"/>
              <a:t> </a:t>
            </a:r>
            <a:r>
              <a:rPr lang="ru-RU" b="1" dirty="0" err="1"/>
              <a:t>өчен</a:t>
            </a:r>
            <a:r>
              <a:rPr lang="ru-RU" b="1" dirty="0"/>
              <a:t> </a:t>
            </a:r>
            <a:r>
              <a:rPr lang="ru-RU" b="1" dirty="0" err="1"/>
              <a:t>бер</a:t>
            </a:r>
            <a:r>
              <a:rPr lang="ru-RU" b="1" dirty="0"/>
              <a:t> пот он </a:t>
            </a:r>
            <a:r>
              <a:rPr lang="ru-RU" b="1" dirty="0" err="1"/>
              <a:t>бирәләр</a:t>
            </a:r>
            <a:r>
              <a:rPr lang="ru-RU" b="1" dirty="0"/>
              <a:t> </a:t>
            </a:r>
            <a:r>
              <a:rPr lang="ru-RU" b="1" dirty="0" err="1"/>
              <a:t>иде</a:t>
            </a:r>
            <a:r>
              <a:rPr lang="ru-RU" b="1" dirty="0"/>
              <a:t>. 1000 баш </a:t>
            </a:r>
            <a:r>
              <a:rPr lang="ru-RU" b="1" dirty="0" err="1"/>
              <a:t>сарыкны</a:t>
            </a:r>
            <a:r>
              <a:rPr lang="ru-RU" b="1" dirty="0"/>
              <a:t> </a:t>
            </a:r>
            <a:r>
              <a:rPr lang="ru-RU" b="1" dirty="0" err="1"/>
              <a:t>көн</a:t>
            </a:r>
            <a:r>
              <a:rPr lang="ru-RU" b="1" dirty="0"/>
              <a:t> </a:t>
            </a:r>
            <a:r>
              <a:rPr lang="ru-RU" b="1" dirty="0" err="1"/>
              <a:t>дә</a:t>
            </a:r>
            <a:r>
              <a:rPr lang="ru-RU" b="1" dirty="0"/>
              <a:t> </a:t>
            </a:r>
            <a:r>
              <a:rPr lang="ru-RU" b="1" dirty="0" err="1"/>
              <a:t>санап</a:t>
            </a:r>
            <a:r>
              <a:rPr lang="ru-RU" b="1" dirty="0"/>
              <a:t> </a:t>
            </a:r>
            <a:r>
              <a:rPr lang="ru-RU" b="1" dirty="0" err="1"/>
              <a:t>чыгара</a:t>
            </a:r>
            <a:r>
              <a:rPr lang="ru-RU" b="1" dirty="0"/>
              <a:t> </a:t>
            </a:r>
            <a:r>
              <a:rPr lang="ru-RU" b="1" dirty="0" err="1"/>
              <a:t>идек</a:t>
            </a:r>
            <a:r>
              <a:rPr lang="ru-RU" b="1" dirty="0"/>
              <a:t>.  </a:t>
            </a:r>
          </a:p>
          <a:p>
            <a:r>
              <a:rPr lang="ru-RU" b="1" dirty="0"/>
              <a:t>-Ин </a:t>
            </a:r>
            <a:r>
              <a:rPr lang="ru-RU" b="1" dirty="0" err="1"/>
              <a:t>авыр</a:t>
            </a:r>
            <a:r>
              <a:rPr lang="ru-RU" b="1" dirty="0"/>
              <a:t> </a:t>
            </a:r>
            <a:r>
              <a:rPr lang="ru-RU" b="1" dirty="0" err="1"/>
              <a:t>хезмәт</a:t>
            </a:r>
            <a:r>
              <a:rPr lang="ru-RU" b="1" dirty="0"/>
              <a:t> </a:t>
            </a:r>
            <a:r>
              <a:rPr lang="ru-RU" b="1" dirty="0" err="1"/>
              <a:t>нинди</a:t>
            </a:r>
            <a:r>
              <a:rPr lang="ru-RU" b="1" dirty="0"/>
              <a:t> </a:t>
            </a:r>
            <a:r>
              <a:rPr lang="ru-RU" b="1" dirty="0" err="1"/>
              <a:t>иде</a:t>
            </a:r>
            <a:r>
              <a:rPr lang="ru-RU" b="1" dirty="0"/>
              <a:t>? </a:t>
            </a:r>
          </a:p>
          <a:p>
            <a:r>
              <a:rPr lang="ru-RU" b="1" dirty="0"/>
              <a:t>- </a:t>
            </a:r>
            <a:r>
              <a:rPr lang="ru-RU" b="1" dirty="0" err="1"/>
              <a:t>Иң</a:t>
            </a:r>
            <a:r>
              <a:rPr lang="ru-RU" b="1" dirty="0"/>
              <a:t>  </a:t>
            </a:r>
            <a:r>
              <a:rPr lang="ru-RU" b="1" dirty="0" err="1"/>
              <a:t>авыры</a:t>
            </a:r>
            <a:r>
              <a:rPr lang="ru-RU" b="1" dirty="0"/>
              <a:t>  </a:t>
            </a:r>
            <a:r>
              <a:rPr lang="ru-RU" b="1" dirty="0" err="1"/>
              <a:t>иптәш</a:t>
            </a:r>
            <a:r>
              <a:rPr lang="ru-RU" b="1" dirty="0"/>
              <a:t> </a:t>
            </a:r>
            <a:r>
              <a:rPr lang="ru-RU" b="1" dirty="0" err="1"/>
              <a:t>кызларым</a:t>
            </a:r>
            <a:r>
              <a:rPr lang="ru-RU" b="1" dirty="0"/>
              <a:t> </a:t>
            </a:r>
            <a:r>
              <a:rPr lang="ru-RU" b="1" dirty="0" err="1"/>
              <a:t>Нурдидә</a:t>
            </a:r>
            <a:r>
              <a:rPr lang="ru-RU" b="1" dirty="0"/>
              <a:t>, </a:t>
            </a:r>
            <a:r>
              <a:rPr lang="ru-RU" b="1" dirty="0" err="1"/>
              <a:t>Оркыя</a:t>
            </a:r>
            <a:r>
              <a:rPr lang="ru-RU" b="1" dirty="0"/>
              <a:t>, </a:t>
            </a:r>
            <a:r>
              <a:rPr lang="ru-RU" b="1" dirty="0" err="1"/>
              <a:t>Нуржи</a:t>
            </a:r>
            <a:r>
              <a:rPr lang="en-US" b="1" dirty="0"/>
              <a:t>h</a:t>
            </a:r>
            <a:r>
              <a:rPr lang="ru-RU" b="1" dirty="0"/>
              <a:t>ан </a:t>
            </a:r>
            <a:r>
              <a:rPr lang="ru-RU" b="1" dirty="0" err="1"/>
              <a:t>белән</a:t>
            </a:r>
            <a:r>
              <a:rPr lang="ru-RU" b="1" dirty="0"/>
              <a:t> </a:t>
            </a:r>
            <a:r>
              <a:rPr lang="ru-RU" b="1" dirty="0" err="1"/>
              <a:t>халыктан</a:t>
            </a:r>
            <a:r>
              <a:rPr lang="ru-RU" b="1" dirty="0"/>
              <a:t> </a:t>
            </a:r>
            <a:r>
              <a:rPr lang="ru-RU" b="1" dirty="0" err="1"/>
              <a:t>җыйган</a:t>
            </a:r>
            <a:r>
              <a:rPr lang="ru-RU" b="1" dirty="0"/>
              <a:t> </a:t>
            </a:r>
            <a:r>
              <a:rPr lang="ru-RU" b="1" dirty="0" err="1"/>
              <a:t>бозауларны</a:t>
            </a:r>
            <a:r>
              <a:rPr lang="ru-RU" b="1" dirty="0"/>
              <a:t> </a:t>
            </a:r>
            <a:r>
              <a:rPr lang="ru-RU" b="1" dirty="0" err="1"/>
              <a:t>карарга</a:t>
            </a:r>
            <a:r>
              <a:rPr lang="ru-RU" b="1" dirty="0"/>
              <a:t> </a:t>
            </a:r>
            <a:r>
              <a:rPr lang="ru-RU" b="1" dirty="0" err="1"/>
              <a:t>алынгач</a:t>
            </a:r>
            <a:r>
              <a:rPr lang="ru-RU" b="1" dirty="0"/>
              <a:t> </a:t>
            </a:r>
            <a:r>
              <a:rPr lang="ru-RU" b="1" dirty="0" err="1"/>
              <a:t>башланды</a:t>
            </a:r>
            <a:r>
              <a:rPr lang="ru-RU" b="1" dirty="0"/>
              <a:t>. </a:t>
            </a:r>
            <a:r>
              <a:rPr lang="ru-RU" b="1" dirty="0" err="1"/>
              <a:t>Кышларын</a:t>
            </a:r>
            <a:r>
              <a:rPr lang="ru-RU" b="1" dirty="0"/>
              <a:t> </a:t>
            </a:r>
            <a:r>
              <a:rPr lang="ru-RU" b="1" dirty="0" err="1"/>
              <a:t>фермага</a:t>
            </a:r>
            <a:r>
              <a:rPr lang="ru-RU" b="1" dirty="0"/>
              <a:t> </a:t>
            </a:r>
            <a:r>
              <a:rPr lang="ru-RU" b="1" dirty="0" err="1"/>
              <a:t>шул</a:t>
            </a:r>
            <a:r>
              <a:rPr lang="ru-RU" b="1" dirty="0"/>
              <a:t> </a:t>
            </a:r>
            <a:r>
              <a:rPr lang="ru-RU" b="1" dirty="0" err="1"/>
              <a:t>бозаулар</a:t>
            </a:r>
            <a:r>
              <a:rPr lang="ru-RU" b="1" dirty="0"/>
              <a:t> </a:t>
            </a:r>
            <a:r>
              <a:rPr lang="ru-RU" b="1" dirty="0" err="1"/>
              <a:t>өчен</a:t>
            </a:r>
            <a:r>
              <a:rPr lang="ru-RU" b="1" dirty="0"/>
              <a:t> </a:t>
            </a:r>
            <a:r>
              <a:rPr lang="ru-RU" b="1" dirty="0" err="1"/>
              <a:t>үгез</a:t>
            </a:r>
            <a:r>
              <a:rPr lang="ru-RU" b="1" dirty="0"/>
              <a:t> </a:t>
            </a:r>
            <a:r>
              <a:rPr lang="ru-RU" b="1" dirty="0" err="1"/>
              <a:t>белән</a:t>
            </a:r>
            <a:r>
              <a:rPr lang="ru-RU" b="1" dirty="0"/>
              <a:t> </a:t>
            </a:r>
            <a:r>
              <a:rPr lang="ru-RU" b="1" dirty="0" err="1"/>
              <a:t>таудан</a:t>
            </a:r>
            <a:r>
              <a:rPr lang="ru-RU" b="1" dirty="0"/>
              <a:t> су, </a:t>
            </a:r>
            <a:r>
              <a:rPr lang="ru-RU" b="1" dirty="0" err="1"/>
              <a:t>азык</a:t>
            </a:r>
            <a:r>
              <a:rPr lang="ru-RU" b="1" dirty="0"/>
              <a:t> </a:t>
            </a:r>
            <a:r>
              <a:rPr lang="ru-RU" b="1" dirty="0" err="1"/>
              <a:t>ташыдык</a:t>
            </a:r>
            <a:r>
              <a:rPr lang="ru-RU" b="1" dirty="0"/>
              <a:t>. </a:t>
            </a:r>
            <a:r>
              <a:rPr lang="en-US" b="1" dirty="0"/>
              <a:t>Y</a:t>
            </a:r>
            <a:r>
              <a:rPr lang="ru-RU" b="1" dirty="0" err="1"/>
              <a:t>гезне</a:t>
            </a:r>
            <a:r>
              <a:rPr lang="ru-RU" b="1" dirty="0"/>
              <a:t> </a:t>
            </a:r>
            <a:r>
              <a:rPr lang="ru-RU" b="1" dirty="0" err="1"/>
              <a:t>тынлатуы</a:t>
            </a:r>
            <a:r>
              <a:rPr lang="ru-RU" b="1" dirty="0"/>
              <a:t> </a:t>
            </a:r>
            <a:r>
              <a:rPr lang="ru-RU" b="1" dirty="0" err="1"/>
              <a:t>бик</a:t>
            </a:r>
            <a:r>
              <a:rPr lang="ru-RU" b="1" dirty="0"/>
              <a:t> </a:t>
            </a:r>
            <a:r>
              <a:rPr lang="ru-RU" b="1" dirty="0" err="1"/>
              <a:t>жинел</a:t>
            </a:r>
            <a:r>
              <a:rPr lang="ru-RU" b="1" dirty="0"/>
              <a:t> </a:t>
            </a:r>
            <a:r>
              <a:rPr lang="ru-RU" b="1" dirty="0" err="1"/>
              <a:t>булмады</a:t>
            </a:r>
            <a:r>
              <a:rPr lang="ru-RU" b="1" dirty="0"/>
              <a:t>. </a:t>
            </a:r>
            <a:r>
              <a:rPr lang="ru-RU" b="1" dirty="0" err="1"/>
              <a:t>Тынлата</a:t>
            </a:r>
            <a:r>
              <a:rPr lang="ru-RU" b="1" dirty="0"/>
              <a:t> </a:t>
            </a:r>
            <a:r>
              <a:rPr lang="ru-RU" b="1" dirty="0" err="1"/>
              <a:t>алмагач</a:t>
            </a:r>
            <a:r>
              <a:rPr lang="ru-RU" b="1" dirty="0"/>
              <a:t> </a:t>
            </a:r>
            <a:r>
              <a:rPr lang="ru-RU" b="1" dirty="0" err="1"/>
              <a:t>үгезнең</a:t>
            </a:r>
            <a:r>
              <a:rPr lang="ru-RU" b="1" dirty="0"/>
              <a:t>  </a:t>
            </a:r>
            <a:r>
              <a:rPr lang="ru-RU" b="1" dirty="0" err="1"/>
              <a:t>артына</a:t>
            </a:r>
            <a:r>
              <a:rPr lang="ru-RU" b="1" dirty="0"/>
              <a:t> утлы </a:t>
            </a:r>
            <a:r>
              <a:rPr lang="ru-RU" b="1" dirty="0" err="1"/>
              <a:t>кисәү</a:t>
            </a:r>
            <a:r>
              <a:rPr lang="ru-RU" b="1" dirty="0"/>
              <a:t> </a:t>
            </a:r>
            <a:r>
              <a:rPr lang="ru-RU" b="1" dirty="0" err="1"/>
              <a:t>белән</a:t>
            </a:r>
            <a:r>
              <a:rPr lang="ru-RU" b="1" dirty="0"/>
              <a:t> </a:t>
            </a:r>
            <a:r>
              <a:rPr lang="ru-RU" b="1" dirty="0" err="1"/>
              <a:t>төртүебез</a:t>
            </a:r>
            <a:r>
              <a:rPr lang="ru-RU" b="1" dirty="0"/>
              <a:t> </a:t>
            </a:r>
            <a:r>
              <a:rPr lang="ru-RU" b="1" dirty="0" err="1"/>
              <a:t>дә</a:t>
            </a:r>
            <a:r>
              <a:rPr lang="ru-RU" b="1" dirty="0"/>
              <a:t> </a:t>
            </a:r>
            <a:r>
              <a:rPr lang="ru-RU" b="1" dirty="0" err="1"/>
              <a:t>хәтердә</a:t>
            </a:r>
            <a:r>
              <a:rPr lang="ru-RU" b="1" dirty="0"/>
              <a:t>.  Ә </a:t>
            </a:r>
            <a:r>
              <a:rPr lang="ru-RU" b="1" dirty="0" err="1"/>
              <a:t>җәйләрен</a:t>
            </a:r>
            <a:r>
              <a:rPr lang="ru-RU" b="1" dirty="0"/>
              <a:t> </a:t>
            </a:r>
            <a:r>
              <a:rPr lang="ru-RU" b="1" dirty="0" err="1"/>
              <a:t>төрлесе</a:t>
            </a:r>
            <a:r>
              <a:rPr lang="ru-RU" b="1" dirty="0"/>
              <a:t> </a:t>
            </a:r>
            <a:r>
              <a:rPr lang="ru-RU" b="1" dirty="0" err="1"/>
              <a:t>төрле</a:t>
            </a:r>
            <a:r>
              <a:rPr lang="ru-RU" b="1" dirty="0"/>
              <a:t> </a:t>
            </a:r>
            <a:r>
              <a:rPr lang="ru-RU" b="1" dirty="0" err="1"/>
              <a:t>якка</a:t>
            </a:r>
            <a:r>
              <a:rPr lang="ru-RU" b="1" dirty="0"/>
              <a:t> </a:t>
            </a:r>
            <a:r>
              <a:rPr lang="ru-RU" b="1" dirty="0" err="1"/>
              <a:t>таралган</a:t>
            </a:r>
            <a:r>
              <a:rPr lang="ru-RU" b="1" dirty="0"/>
              <a:t> </a:t>
            </a:r>
            <a:r>
              <a:rPr lang="ru-RU" b="1" dirty="0" err="1"/>
              <a:t>бозауларны</a:t>
            </a:r>
            <a:r>
              <a:rPr lang="ru-RU" b="1" dirty="0"/>
              <a:t> </a:t>
            </a:r>
            <a:r>
              <a:rPr lang="ru-RU" b="1" dirty="0" err="1"/>
              <a:t>елый-елый</a:t>
            </a:r>
            <a:r>
              <a:rPr lang="ru-RU" b="1" dirty="0"/>
              <a:t> </a:t>
            </a:r>
            <a:r>
              <a:rPr lang="ru-RU" b="1" dirty="0" err="1"/>
              <a:t>җыя</a:t>
            </a:r>
            <a:r>
              <a:rPr lang="ru-RU" b="1" dirty="0"/>
              <a:t> </a:t>
            </a:r>
            <a:r>
              <a:rPr lang="ru-RU" b="1" dirty="0" err="1"/>
              <a:t>идек</a:t>
            </a:r>
            <a:r>
              <a:rPr lang="ru-RU" b="1" dirty="0"/>
              <a:t>, </a:t>
            </a:r>
            <a:r>
              <a:rPr lang="ru-RU" b="1" dirty="0" err="1"/>
              <a:t>берсен</a:t>
            </a:r>
            <a:r>
              <a:rPr lang="ru-RU" b="1" dirty="0"/>
              <a:t> </a:t>
            </a:r>
            <a:r>
              <a:rPr lang="ru-RU" b="1" dirty="0" err="1"/>
              <a:t>дә</a:t>
            </a:r>
            <a:r>
              <a:rPr lang="ru-RU" b="1" dirty="0"/>
              <a:t> </a:t>
            </a:r>
            <a:r>
              <a:rPr lang="ru-RU" b="1" dirty="0" err="1"/>
              <a:t>югалтмадык</a:t>
            </a:r>
            <a:r>
              <a:rPr lang="ru-RU" b="1" dirty="0"/>
              <a:t>. Без </a:t>
            </a:r>
            <a:r>
              <a:rPr lang="ru-RU" b="1" dirty="0" err="1"/>
              <a:t>эшләмәгән</a:t>
            </a:r>
            <a:r>
              <a:rPr lang="ru-RU" b="1" dirty="0"/>
              <a:t> </a:t>
            </a:r>
            <a:r>
              <a:rPr lang="ru-RU" b="1" dirty="0" err="1"/>
              <a:t>эш</a:t>
            </a:r>
            <a:r>
              <a:rPr lang="ru-RU" b="1" dirty="0"/>
              <a:t> </a:t>
            </a:r>
            <a:r>
              <a:rPr lang="ru-RU" b="1" dirty="0" err="1"/>
              <a:t>калмады</a:t>
            </a:r>
            <a:r>
              <a:rPr lang="ru-RU" b="1" dirty="0"/>
              <a:t> бугай </a:t>
            </a:r>
            <a:r>
              <a:rPr lang="ru-RU" b="1" dirty="0" err="1"/>
              <a:t>инде</a:t>
            </a:r>
            <a:r>
              <a:rPr lang="ru-RU" b="1" dirty="0"/>
              <a:t> </a:t>
            </a:r>
            <a:r>
              <a:rPr lang="ru-RU" b="1" dirty="0" err="1"/>
              <a:t>ул</a:t>
            </a:r>
            <a:r>
              <a:rPr lang="ru-RU" b="1" dirty="0"/>
              <a:t> </a:t>
            </a:r>
            <a:r>
              <a:rPr lang="ru-RU" b="1" dirty="0" err="1"/>
              <a:t>елларда</a:t>
            </a:r>
            <a:r>
              <a:rPr lang="ru-RU" b="1" dirty="0"/>
              <a:t>: </a:t>
            </a:r>
            <a:r>
              <a:rPr lang="ru-RU" b="1" dirty="0" err="1"/>
              <a:t>урманын</a:t>
            </a:r>
            <a:r>
              <a:rPr lang="ru-RU" b="1" dirty="0"/>
              <a:t> да </a:t>
            </a:r>
            <a:r>
              <a:rPr lang="ru-RU" b="1" dirty="0" err="1"/>
              <a:t>кистек</a:t>
            </a:r>
            <a:r>
              <a:rPr lang="ru-RU" b="1" dirty="0"/>
              <a:t>, </a:t>
            </a:r>
            <a:r>
              <a:rPr lang="ru-RU" b="1" dirty="0" err="1"/>
              <a:t>урагын</a:t>
            </a:r>
            <a:r>
              <a:rPr lang="ru-RU" b="1" dirty="0"/>
              <a:t> да </a:t>
            </a:r>
            <a:r>
              <a:rPr lang="ru-RU" b="1" dirty="0" err="1"/>
              <a:t>урдык</a:t>
            </a:r>
            <a:r>
              <a:rPr lang="ru-RU" dirty="0"/>
              <a:t>.</a:t>
            </a:r>
          </a:p>
          <a:p>
            <a:endParaRPr lang="ru-RU" dirty="0"/>
          </a:p>
        </p:txBody>
      </p:sp>
    </p:spTree>
    <p:extLst>
      <p:ext uri="{BB962C8B-B14F-4D97-AF65-F5344CB8AC3E}">
        <p14:creationId xmlns:p14="http://schemas.microsoft.com/office/powerpoint/2010/main" val="26547354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Прямоугольник 1"/>
          <p:cNvSpPr/>
          <p:nvPr/>
        </p:nvSpPr>
        <p:spPr>
          <a:xfrm>
            <a:off x="232012" y="191069"/>
            <a:ext cx="8666327" cy="6555641"/>
          </a:xfrm>
          <a:prstGeom prst="rect">
            <a:avLst/>
          </a:prstGeom>
        </p:spPr>
        <p:txBody>
          <a:bodyPr wrap="square">
            <a:spAutoFit/>
          </a:bodyPr>
          <a:lstStyle/>
          <a:p>
            <a:r>
              <a:rPr lang="ru-RU" sz="2000" b="1" dirty="0"/>
              <a:t>- Ә </a:t>
            </a:r>
            <a:r>
              <a:rPr lang="ru-RU" sz="2000" b="1" dirty="0" err="1"/>
              <a:t>хәзер</a:t>
            </a:r>
            <a:r>
              <a:rPr lang="ru-RU" sz="2000" b="1" dirty="0"/>
              <a:t> </a:t>
            </a:r>
            <a:r>
              <a:rPr lang="ru-RU" sz="2000" b="1" dirty="0" err="1"/>
              <a:t>Шайдуллин</a:t>
            </a:r>
            <a:r>
              <a:rPr lang="ru-RU" sz="2000" b="1" dirty="0"/>
              <a:t> </a:t>
            </a:r>
            <a:r>
              <a:rPr lang="ru-RU" sz="2000" b="1" dirty="0" err="1"/>
              <a:t>Гамил</a:t>
            </a:r>
            <a:r>
              <a:rPr lang="ru-RU" sz="2000" b="1" dirty="0"/>
              <a:t>  </a:t>
            </a:r>
            <a:r>
              <a:rPr lang="ru-RU" sz="2000" b="1" dirty="0" err="1"/>
              <a:t>абыйга</a:t>
            </a:r>
            <a:r>
              <a:rPr lang="ru-RU" sz="2000" b="1" dirty="0"/>
              <a:t> да </a:t>
            </a:r>
            <a:r>
              <a:rPr lang="ru-RU" sz="2000" b="1" dirty="0" err="1"/>
              <a:t>шул</a:t>
            </a:r>
            <a:r>
              <a:rPr lang="ru-RU" sz="2000" b="1" dirty="0"/>
              <a:t> </a:t>
            </a:r>
            <a:r>
              <a:rPr lang="ru-RU" sz="2000" b="1" dirty="0" err="1"/>
              <a:t>ук</a:t>
            </a:r>
            <a:r>
              <a:rPr lang="ru-RU" sz="2000" b="1" dirty="0"/>
              <a:t> </a:t>
            </a:r>
            <a:r>
              <a:rPr lang="ru-RU" sz="2000" b="1" dirty="0" err="1"/>
              <a:t>сорауларны</a:t>
            </a:r>
            <a:r>
              <a:rPr lang="ru-RU" sz="2000" b="1" dirty="0"/>
              <a:t> </a:t>
            </a:r>
            <a:r>
              <a:rPr lang="ru-RU" sz="2000" b="1" dirty="0" err="1"/>
              <a:t>бирәсе</a:t>
            </a:r>
            <a:r>
              <a:rPr lang="ru-RU" sz="2000" b="1" dirty="0"/>
              <a:t> </a:t>
            </a:r>
            <a:r>
              <a:rPr lang="ru-RU" sz="2000" b="1" dirty="0" err="1"/>
              <a:t>килә</a:t>
            </a:r>
            <a:r>
              <a:rPr lang="ru-RU" sz="2000" b="1" dirty="0"/>
              <a:t>. </a:t>
            </a:r>
            <a:r>
              <a:rPr lang="ru-RU" sz="2000" b="1" dirty="0" err="1"/>
              <a:t>Сугыш</a:t>
            </a:r>
            <a:r>
              <a:rPr lang="ru-RU" sz="2000" b="1" dirty="0"/>
              <a:t> </a:t>
            </a:r>
            <a:r>
              <a:rPr lang="ru-RU" sz="2000" b="1" dirty="0" err="1"/>
              <a:t>еллары</a:t>
            </a:r>
            <a:r>
              <a:rPr lang="ru-RU" sz="2000" b="1" dirty="0"/>
              <a:t> </a:t>
            </a:r>
            <a:r>
              <a:rPr lang="ru-RU" sz="2000" b="1" dirty="0" err="1"/>
              <a:t>турында</a:t>
            </a:r>
            <a:r>
              <a:rPr lang="ru-RU" sz="2000" b="1" dirty="0"/>
              <a:t> </a:t>
            </a:r>
            <a:r>
              <a:rPr lang="ru-RU" sz="2000" b="1" dirty="0" err="1"/>
              <a:t>онытылмас</a:t>
            </a:r>
            <a:r>
              <a:rPr lang="ru-RU" sz="2000" b="1" dirty="0"/>
              <a:t> </a:t>
            </a:r>
            <a:r>
              <a:rPr lang="ru-RU" sz="2000" b="1" dirty="0" err="1"/>
              <a:t>хатирәләрегезне</a:t>
            </a:r>
            <a:r>
              <a:rPr lang="ru-RU" sz="2000" b="1" dirty="0"/>
              <a:t> </a:t>
            </a:r>
            <a:r>
              <a:rPr lang="ru-RU" sz="2000" b="1" dirty="0" err="1"/>
              <a:t>янартып</a:t>
            </a:r>
            <a:r>
              <a:rPr lang="ru-RU" sz="2000" b="1" dirty="0"/>
              <a:t> </a:t>
            </a:r>
            <a:r>
              <a:rPr lang="ru-RU" sz="2000" b="1" dirty="0" err="1"/>
              <a:t>алыгыз</a:t>
            </a:r>
            <a:r>
              <a:rPr lang="ru-RU" sz="2000" b="1" dirty="0"/>
              <a:t> </a:t>
            </a:r>
            <a:r>
              <a:rPr lang="ru-RU" sz="2000" b="1" dirty="0" err="1" smtClean="0"/>
              <a:t>әле</a:t>
            </a:r>
            <a:r>
              <a:rPr lang="ru-RU" sz="2000" b="1" dirty="0"/>
              <a:t>.</a:t>
            </a:r>
          </a:p>
          <a:p>
            <a:r>
              <a:rPr lang="ru-RU" sz="2000" b="1" dirty="0"/>
              <a:t>- </a:t>
            </a:r>
            <a:r>
              <a:rPr lang="ru-RU" sz="2000" b="1" dirty="0" err="1"/>
              <a:t>Сугыш</a:t>
            </a:r>
            <a:r>
              <a:rPr lang="ru-RU" sz="2000" b="1" dirty="0"/>
              <a:t> </a:t>
            </a:r>
            <a:r>
              <a:rPr lang="ru-RU" sz="2000" b="1" dirty="0" err="1"/>
              <a:t>башланганда</a:t>
            </a:r>
            <a:r>
              <a:rPr lang="ru-RU" sz="2000" b="1" dirty="0"/>
              <a:t> </a:t>
            </a:r>
            <a:r>
              <a:rPr lang="ru-RU" sz="2000" b="1" dirty="0" err="1"/>
              <a:t>миңа</a:t>
            </a:r>
            <a:r>
              <a:rPr lang="ru-RU" sz="2000" b="1" dirty="0"/>
              <a:t> 11 </a:t>
            </a:r>
            <a:r>
              <a:rPr lang="ru-RU" sz="2000" b="1" dirty="0" err="1"/>
              <a:t>яшь</a:t>
            </a:r>
            <a:r>
              <a:rPr lang="ru-RU" sz="2000" b="1" dirty="0"/>
              <a:t> </a:t>
            </a:r>
            <a:r>
              <a:rPr lang="ru-RU" sz="2000" b="1" dirty="0" err="1"/>
              <a:t>иде</a:t>
            </a:r>
            <a:r>
              <a:rPr lang="ru-RU" sz="2000" b="1" dirty="0"/>
              <a:t>.  </a:t>
            </a:r>
            <a:r>
              <a:rPr lang="ru-RU" sz="2000" b="1" dirty="0" err="1"/>
              <a:t>Көндез</a:t>
            </a:r>
            <a:r>
              <a:rPr lang="ru-RU" sz="2000" b="1" dirty="0"/>
              <a:t> </a:t>
            </a:r>
            <a:r>
              <a:rPr lang="ru-RU" sz="2000" b="1" dirty="0" err="1"/>
              <a:t>мәктәптә</a:t>
            </a:r>
            <a:r>
              <a:rPr lang="ru-RU" sz="2000" b="1" dirty="0"/>
              <a:t>  </a:t>
            </a:r>
            <a:r>
              <a:rPr lang="ru-RU" sz="2000" b="1" dirty="0" err="1"/>
              <a:t>укыдык</a:t>
            </a:r>
            <a:r>
              <a:rPr lang="ru-RU" sz="2000" b="1" dirty="0"/>
              <a:t>, </a:t>
            </a:r>
            <a:r>
              <a:rPr lang="ru-RU" sz="2000" b="1" dirty="0" err="1"/>
              <a:t>кичләрен</a:t>
            </a:r>
            <a:r>
              <a:rPr lang="ru-RU" sz="2000" b="1" dirty="0"/>
              <a:t> </a:t>
            </a:r>
            <a:r>
              <a:rPr lang="ru-RU" sz="2000" b="1" dirty="0" err="1"/>
              <a:t>ат</a:t>
            </a:r>
            <a:r>
              <a:rPr lang="ru-RU" sz="2000" b="1" dirty="0"/>
              <a:t> </a:t>
            </a:r>
            <a:r>
              <a:rPr lang="ru-RU" sz="2000" b="1" dirty="0" err="1"/>
              <a:t>белән</a:t>
            </a:r>
            <a:r>
              <a:rPr lang="ru-RU" sz="2000" b="1" dirty="0"/>
              <a:t> сука </a:t>
            </a:r>
            <a:r>
              <a:rPr lang="ru-RU" sz="2000" b="1" dirty="0" err="1"/>
              <a:t>сукаладык</a:t>
            </a:r>
            <a:r>
              <a:rPr lang="ru-RU" sz="2000" b="1" dirty="0"/>
              <a:t>. </a:t>
            </a:r>
            <a:r>
              <a:rPr lang="ru-RU" sz="2000" b="1" dirty="0" err="1"/>
              <a:t>Төннәрен</a:t>
            </a:r>
            <a:r>
              <a:rPr lang="ru-RU" sz="2000" b="1" dirty="0"/>
              <a:t> </a:t>
            </a:r>
            <a:r>
              <a:rPr lang="ru-RU" sz="2000" b="1" dirty="0" err="1"/>
              <a:t>чиратлашып</a:t>
            </a:r>
            <a:r>
              <a:rPr lang="ru-RU" sz="2000" b="1" dirty="0"/>
              <a:t> </a:t>
            </a:r>
            <a:r>
              <a:rPr lang="ru-RU" sz="2000" b="1" dirty="0" err="1"/>
              <a:t>үзем</a:t>
            </a:r>
            <a:r>
              <a:rPr lang="ru-RU" sz="2000" b="1" dirty="0"/>
              <a:t> </a:t>
            </a:r>
            <a:r>
              <a:rPr lang="ru-RU" sz="2000" b="1" dirty="0" err="1"/>
              <a:t>кебек</a:t>
            </a:r>
            <a:r>
              <a:rPr lang="ru-RU" sz="2000" b="1" dirty="0"/>
              <a:t> </a:t>
            </a:r>
            <a:r>
              <a:rPr lang="ru-RU" sz="2000" b="1" dirty="0" err="1"/>
              <a:t>ук</a:t>
            </a:r>
            <a:r>
              <a:rPr lang="ru-RU" sz="2000" b="1" dirty="0"/>
              <a:t> </a:t>
            </a:r>
            <a:r>
              <a:rPr lang="ru-RU" sz="2000" b="1" dirty="0" err="1"/>
              <a:t>иптәшләрем</a:t>
            </a:r>
            <a:r>
              <a:rPr lang="ru-RU" sz="2000" b="1" dirty="0"/>
              <a:t> </a:t>
            </a:r>
            <a:r>
              <a:rPr lang="ru-RU" sz="2000" b="1" dirty="0" err="1"/>
              <a:t>белэн</a:t>
            </a:r>
            <a:r>
              <a:rPr lang="ru-RU" sz="2000" b="1" dirty="0"/>
              <a:t> </a:t>
            </a:r>
            <a:r>
              <a:rPr lang="ru-RU" sz="2000" b="1" dirty="0" err="1"/>
              <a:t>атлар</a:t>
            </a:r>
            <a:r>
              <a:rPr lang="ru-RU" sz="2000" b="1" dirty="0"/>
              <a:t> </a:t>
            </a:r>
            <a:r>
              <a:rPr lang="ru-RU" sz="2000" b="1" dirty="0" err="1"/>
              <a:t>көттек</a:t>
            </a:r>
            <a:r>
              <a:rPr lang="ru-RU" sz="2000" b="1" dirty="0"/>
              <a:t>. </a:t>
            </a:r>
            <a:r>
              <a:rPr lang="ru-RU" sz="2000" b="1" dirty="0" err="1"/>
              <a:t>Бу</a:t>
            </a:r>
            <a:r>
              <a:rPr lang="ru-RU" sz="2000" b="1" dirty="0"/>
              <a:t> </a:t>
            </a:r>
            <a:r>
              <a:rPr lang="ru-RU" sz="2000" b="1" dirty="0" err="1"/>
              <a:t>вакытта</a:t>
            </a:r>
            <a:r>
              <a:rPr lang="ru-RU" sz="2000" b="1" dirty="0"/>
              <a:t> </a:t>
            </a:r>
            <a:r>
              <a:rPr lang="ru-RU" sz="2000" b="1" dirty="0" err="1"/>
              <a:t>колхознын</a:t>
            </a:r>
            <a:r>
              <a:rPr lang="ru-RU" sz="2000" b="1" dirty="0"/>
              <a:t> 100ләп баш </a:t>
            </a:r>
            <a:r>
              <a:rPr lang="ru-RU" sz="2000" b="1" dirty="0" err="1"/>
              <a:t>аты</a:t>
            </a:r>
            <a:r>
              <a:rPr lang="ru-RU" sz="2000" b="1" dirty="0"/>
              <a:t> бар </a:t>
            </a:r>
            <a:r>
              <a:rPr lang="ru-RU" sz="2000" b="1" dirty="0" err="1"/>
              <a:t>иде</a:t>
            </a:r>
            <a:r>
              <a:rPr lang="ru-RU" sz="2000" b="1" dirty="0"/>
              <a:t> </a:t>
            </a:r>
            <a:r>
              <a:rPr lang="ru-RU" sz="2000" b="1" dirty="0" err="1"/>
              <a:t>әле</a:t>
            </a:r>
            <a:r>
              <a:rPr lang="ru-RU" sz="2000" b="1" dirty="0"/>
              <a:t>. </a:t>
            </a:r>
            <a:r>
              <a:rPr lang="ru-RU" sz="2000" b="1" dirty="0" err="1"/>
              <a:t>Төннәрен</a:t>
            </a:r>
            <a:r>
              <a:rPr lang="ru-RU" sz="2000" b="1" dirty="0"/>
              <a:t> </a:t>
            </a:r>
            <a:r>
              <a:rPr lang="ru-RU" sz="2000" b="1" dirty="0" err="1"/>
              <a:t>көлтә</a:t>
            </a:r>
            <a:r>
              <a:rPr lang="ru-RU" sz="2000" b="1" dirty="0"/>
              <a:t>  </a:t>
            </a:r>
            <a:r>
              <a:rPr lang="ru-RU" sz="2000" b="1" dirty="0" err="1"/>
              <a:t>кертүләр</a:t>
            </a:r>
            <a:r>
              <a:rPr lang="ru-RU" sz="2000" b="1" dirty="0"/>
              <a:t> </a:t>
            </a:r>
            <a:r>
              <a:rPr lang="ru-RU" sz="2000" b="1" dirty="0" err="1"/>
              <a:t>дә</a:t>
            </a:r>
            <a:r>
              <a:rPr lang="ru-RU" sz="2000" b="1" dirty="0"/>
              <a:t> </a:t>
            </a:r>
            <a:r>
              <a:rPr lang="ru-RU" sz="2000" b="1" dirty="0" err="1"/>
              <a:t>калмый</a:t>
            </a:r>
            <a:r>
              <a:rPr lang="ru-RU" sz="2000" b="1" dirty="0"/>
              <a:t> </a:t>
            </a:r>
            <a:r>
              <a:rPr lang="ru-RU" sz="2000" b="1" dirty="0" err="1"/>
              <a:t>иде</a:t>
            </a:r>
            <a:r>
              <a:rPr lang="ru-RU" sz="2000" b="1" dirty="0"/>
              <a:t>. </a:t>
            </a:r>
            <a:r>
              <a:rPr lang="ru-RU" sz="2000" b="1" dirty="0" err="1"/>
              <a:t>Төннәрен</a:t>
            </a:r>
            <a:r>
              <a:rPr lang="ru-RU" sz="2000" b="1" dirty="0"/>
              <a:t> </a:t>
            </a:r>
            <a:r>
              <a:rPr lang="ru-RU" sz="2000" b="1" dirty="0" err="1"/>
              <a:t>йокы</a:t>
            </a:r>
            <a:r>
              <a:rPr lang="ru-RU" sz="2000" b="1" dirty="0"/>
              <a:t> </a:t>
            </a:r>
            <a:r>
              <a:rPr lang="ru-RU" sz="2000" b="1" dirty="0" err="1"/>
              <a:t>күрмәгәнлектән</a:t>
            </a:r>
            <a:r>
              <a:rPr lang="ru-RU" sz="2000" b="1" dirty="0"/>
              <a:t> </a:t>
            </a:r>
            <a:r>
              <a:rPr lang="ru-RU" sz="2000" b="1" dirty="0" err="1"/>
              <a:t>дәрес</a:t>
            </a:r>
            <a:r>
              <a:rPr lang="ru-RU" sz="2000" b="1" dirty="0"/>
              <a:t>  </a:t>
            </a:r>
            <a:r>
              <a:rPr lang="ru-RU" sz="2000" b="1" dirty="0" err="1"/>
              <a:t>вакытында</a:t>
            </a:r>
            <a:r>
              <a:rPr lang="ru-RU" sz="2000" b="1" dirty="0"/>
              <a:t> </a:t>
            </a:r>
            <a:r>
              <a:rPr lang="ru-RU" sz="2000" b="1" dirty="0" err="1"/>
              <a:t>йоклап</a:t>
            </a:r>
            <a:r>
              <a:rPr lang="ru-RU" sz="2000" b="1" dirty="0"/>
              <a:t> </a:t>
            </a:r>
            <a:r>
              <a:rPr lang="ru-RU" sz="2000" b="1" dirty="0" err="1"/>
              <a:t>киткәләгән</a:t>
            </a:r>
            <a:r>
              <a:rPr lang="ru-RU" sz="2000" b="1" dirty="0"/>
              <a:t> </a:t>
            </a:r>
            <a:r>
              <a:rPr lang="ru-RU" sz="2000" b="1" dirty="0" err="1"/>
              <a:t>чаклар</a:t>
            </a:r>
            <a:r>
              <a:rPr lang="ru-RU" sz="2000" b="1" dirty="0"/>
              <a:t> да </a:t>
            </a:r>
            <a:r>
              <a:rPr lang="ru-RU" sz="2000" b="1" dirty="0" err="1"/>
              <a:t>була</a:t>
            </a:r>
            <a:r>
              <a:rPr lang="ru-RU" sz="2000" b="1" dirty="0"/>
              <a:t> </a:t>
            </a:r>
            <a:r>
              <a:rPr lang="ru-RU" sz="2000" b="1" dirty="0" err="1"/>
              <a:t>иде</a:t>
            </a:r>
            <a:r>
              <a:rPr lang="ru-RU" sz="2000" b="1" dirty="0"/>
              <a:t>. Ярый </a:t>
            </a:r>
            <a:r>
              <a:rPr lang="ru-RU" sz="2000" b="1" dirty="0" err="1"/>
              <a:t>әле</a:t>
            </a:r>
            <a:r>
              <a:rPr lang="ru-RU" sz="2000" b="1" dirty="0"/>
              <a:t> </a:t>
            </a:r>
            <a:r>
              <a:rPr lang="ru-RU" sz="2000" b="1" dirty="0" err="1"/>
              <a:t>укытучылар</a:t>
            </a:r>
            <a:r>
              <a:rPr lang="ru-RU" sz="2000" b="1" dirty="0"/>
              <a:t> </a:t>
            </a:r>
            <a:r>
              <a:rPr lang="ru-RU" sz="2000" b="1" dirty="0" err="1"/>
              <a:t>хәлебезгә</a:t>
            </a:r>
            <a:r>
              <a:rPr lang="ru-RU" sz="2000" b="1" dirty="0"/>
              <a:t>  </a:t>
            </a:r>
            <a:r>
              <a:rPr lang="ru-RU" sz="2000" b="1" dirty="0" err="1"/>
              <a:t>кереп</a:t>
            </a:r>
            <a:r>
              <a:rPr lang="ru-RU" sz="2000" b="1" dirty="0"/>
              <a:t> </a:t>
            </a:r>
            <a:r>
              <a:rPr lang="ru-RU" sz="2000" b="1" dirty="0" err="1"/>
              <a:t>орышмыйлар</a:t>
            </a:r>
            <a:r>
              <a:rPr lang="ru-RU" sz="2000" b="1" dirty="0"/>
              <a:t> </a:t>
            </a:r>
            <a:r>
              <a:rPr lang="ru-RU" sz="2000" b="1" dirty="0" err="1"/>
              <a:t>иде</a:t>
            </a:r>
            <a:r>
              <a:rPr lang="ru-RU" sz="2000" b="1" dirty="0"/>
              <a:t>. </a:t>
            </a:r>
            <a:r>
              <a:rPr lang="ru-RU" sz="2000" b="1" dirty="0" err="1"/>
              <a:t>Аңа</a:t>
            </a:r>
            <a:r>
              <a:rPr lang="ru-RU" sz="2000" b="1" dirty="0"/>
              <a:t> </a:t>
            </a:r>
            <a:r>
              <a:rPr lang="ru-RU" sz="2000" b="1" dirty="0" err="1"/>
              <a:t>карап</a:t>
            </a:r>
            <a:r>
              <a:rPr lang="ru-RU" sz="2000" b="1" dirty="0"/>
              <a:t> </a:t>
            </a:r>
            <a:r>
              <a:rPr lang="ru-RU" sz="2000" b="1" dirty="0" err="1"/>
              <a:t>дәрес</a:t>
            </a:r>
            <a:r>
              <a:rPr lang="ru-RU" sz="2000" b="1" dirty="0"/>
              <a:t> </a:t>
            </a:r>
            <a:r>
              <a:rPr lang="ru-RU" sz="2000" b="1" dirty="0" err="1"/>
              <a:t>калдыру</a:t>
            </a:r>
            <a:r>
              <a:rPr lang="ru-RU" sz="2000" b="1" dirty="0"/>
              <a:t> </a:t>
            </a:r>
            <a:r>
              <a:rPr lang="ru-RU" sz="2000" b="1" dirty="0" err="1"/>
              <a:t>турында</a:t>
            </a:r>
            <a:r>
              <a:rPr lang="ru-RU" sz="2000" b="1" dirty="0"/>
              <a:t> </a:t>
            </a:r>
            <a:r>
              <a:rPr lang="ru-RU" sz="2000" b="1" dirty="0" err="1"/>
              <a:t>уйлап</a:t>
            </a:r>
            <a:r>
              <a:rPr lang="ru-RU" sz="2000" b="1" dirty="0"/>
              <a:t> та </a:t>
            </a:r>
            <a:r>
              <a:rPr lang="ru-RU" sz="2000" b="1" dirty="0" err="1"/>
              <a:t>карамадык</a:t>
            </a:r>
            <a:r>
              <a:rPr lang="ru-RU" sz="2000" b="1" dirty="0"/>
              <a:t>.  Кеше </a:t>
            </a:r>
            <a:r>
              <a:rPr lang="ru-RU" sz="2000" b="1" dirty="0" err="1"/>
              <a:t>түгел</a:t>
            </a:r>
            <a:r>
              <a:rPr lang="ru-RU" sz="2000" b="1" dirty="0"/>
              <a:t> </a:t>
            </a:r>
            <a:r>
              <a:rPr lang="ru-RU" sz="2000" b="1" dirty="0" err="1"/>
              <a:t>хайваннар</a:t>
            </a:r>
            <a:r>
              <a:rPr lang="ru-RU" sz="2000" b="1" dirty="0"/>
              <a:t> да </a:t>
            </a:r>
            <a:r>
              <a:rPr lang="ru-RU" sz="2000" b="1" dirty="0" err="1"/>
              <a:t>түзә</a:t>
            </a:r>
            <a:r>
              <a:rPr lang="ru-RU" sz="2000" b="1" dirty="0"/>
              <a:t>  </a:t>
            </a:r>
            <a:r>
              <a:rPr lang="ru-RU" sz="2000" b="1" dirty="0" err="1"/>
              <a:t>алмаслык</a:t>
            </a:r>
            <a:r>
              <a:rPr lang="ru-RU" sz="2000" b="1" dirty="0"/>
              <a:t> </a:t>
            </a:r>
            <a:r>
              <a:rPr lang="ru-RU" sz="2000" b="1" dirty="0" err="1"/>
              <a:t>авырлыкларны</a:t>
            </a:r>
            <a:r>
              <a:rPr lang="ru-RU" sz="2000" b="1" dirty="0"/>
              <a:t>  </a:t>
            </a:r>
            <a:r>
              <a:rPr lang="ru-RU" sz="2000" b="1" dirty="0" err="1"/>
              <a:t>күрергә</a:t>
            </a:r>
            <a:r>
              <a:rPr lang="ru-RU" sz="2000" b="1" dirty="0"/>
              <a:t> </a:t>
            </a:r>
            <a:r>
              <a:rPr lang="ru-RU" sz="2000" b="1" dirty="0" err="1"/>
              <a:t>дәҗ</a:t>
            </a:r>
            <a:r>
              <a:rPr lang="ru-RU" sz="2000" b="1" dirty="0"/>
              <a:t> туры </a:t>
            </a:r>
            <a:r>
              <a:rPr lang="ru-RU" sz="2000" b="1" dirty="0" err="1"/>
              <a:t>килде</a:t>
            </a:r>
            <a:r>
              <a:rPr lang="ru-RU" sz="2000" b="1" dirty="0"/>
              <a:t>. </a:t>
            </a:r>
            <a:r>
              <a:rPr lang="ru-RU" sz="2000" b="1" dirty="0" err="1"/>
              <a:t>Арыш</a:t>
            </a:r>
            <a:r>
              <a:rPr lang="ru-RU" sz="2000" b="1" dirty="0"/>
              <a:t> </a:t>
            </a:r>
            <a:r>
              <a:rPr lang="ru-RU" sz="2000" b="1" dirty="0" err="1"/>
              <a:t>басуларын</a:t>
            </a:r>
            <a:r>
              <a:rPr lang="ru-RU" sz="2000" b="1" dirty="0"/>
              <a:t> </a:t>
            </a:r>
            <a:r>
              <a:rPr lang="ru-RU" sz="2000" b="1" dirty="0" err="1"/>
              <a:t>сукалаганда</a:t>
            </a:r>
            <a:r>
              <a:rPr lang="ru-RU" sz="2000" b="1" dirty="0"/>
              <a:t> </a:t>
            </a:r>
            <a:r>
              <a:rPr lang="ru-RU" sz="2000" b="1" dirty="0" err="1"/>
              <a:t>атлар</a:t>
            </a:r>
            <a:r>
              <a:rPr lang="ru-RU" sz="2000" b="1" dirty="0"/>
              <a:t> </a:t>
            </a:r>
            <a:r>
              <a:rPr lang="ru-RU" sz="2000" b="1" dirty="0" err="1"/>
              <a:t>ябыгып</a:t>
            </a:r>
            <a:r>
              <a:rPr lang="ru-RU" sz="2000" b="1" dirty="0"/>
              <a:t> </a:t>
            </a:r>
            <a:r>
              <a:rPr lang="ru-RU" sz="2000" b="1" dirty="0" err="1"/>
              <a:t>хәлсезләнеп</a:t>
            </a:r>
            <a:r>
              <a:rPr lang="ru-RU" sz="2000" b="1" dirty="0"/>
              <a:t>  </a:t>
            </a:r>
            <a:r>
              <a:rPr lang="ru-RU" sz="2000" b="1" dirty="0" err="1"/>
              <a:t>күтәрәмгэ</a:t>
            </a:r>
            <a:r>
              <a:rPr lang="ru-RU" sz="2000" b="1" dirty="0"/>
              <a:t> калган </a:t>
            </a:r>
            <a:r>
              <a:rPr lang="ru-RU" sz="2000" b="1" dirty="0" err="1"/>
              <a:t>чаклары</a:t>
            </a:r>
            <a:r>
              <a:rPr lang="ru-RU" sz="2000" b="1" dirty="0"/>
              <a:t> да </a:t>
            </a:r>
            <a:r>
              <a:rPr lang="ru-RU" sz="2000" b="1" dirty="0" err="1"/>
              <a:t>була</a:t>
            </a:r>
            <a:r>
              <a:rPr lang="ru-RU" sz="2000" b="1" dirty="0"/>
              <a:t> </a:t>
            </a:r>
            <a:r>
              <a:rPr lang="ru-RU" sz="2000" b="1" dirty="0" err="1"/>
              <a:t>иде</a:t>
            </a:r>
            <a:r>
              <a:rPr lang="ru-RU" sz="2000" b="1" dirty="0"/>
              <a:t>. </a:t>
            </a:r>
            <a:r>
              <a:rPr lang="ru-RU" sz="2000" b="1" dirty="0" err="1"/>
              <a:t>Атлар</a:t>
            </a:r>
            <a:r>
              <a:rPr lang="ru-RU" sz="2000" b="1" dirty="0"/>
              <a:t> </a:t>
            </a:r>
            <a:r>
              <a:rPr lang="ru-RU" sz="2000" b="1" dirty="0" err="1"/>
              <a:t>егылып</a:t>
            </a:r>
            <a:r>
              <a:rPr lang="ru-RU" sz="2000" b="1" dirty="0"/>
              <a:t> </a:t>
            </a:r>
            <a:r>
              <a:rPr lang="ru-RU" sz="2000" b="1" dirty="0" err="1"/>
              <a:t>үлмәсен</a:t>
            </a:r>
            <a:r>
              <a:rPr lang="ru-RU" sz="2000" b="1" dirty="0"/>
              <a:t> </a:t>
            </a:r>
            <a:r>
              <a:rPr lang="ru-RU" sz="2000" b="1" dirty="0" err="1"/>
              <a:t>өчен</a:t>
            </a:r>
            <a:r>
              <a:rPr lang="ru-RU" sz="2000" b="1" dirty="0"/>
              <a:t> </a:t>
            </a:r>
            <a:r>
              <a:rPr lang="ru-RU" sz="2000" b="1" dirty="0" err="1"/>
              <a:t>авылдан</a:t>
            </a:r>
            <a:r>
              <a:rPr lang="ru-RU" sz="2000" b="1" dirty="0"/>
              <a:t> </a:t>
            </a:r>
            <a:r>
              <a:rPr lang="ru-RU" sz="2000" b="1" dirty="0" err="1"/>
              <a:t>кешеләр</a:t>
            </a:r>
            <a:r>
              <a:rPr lang="ru-RU" sz="2000" b="1" dirty="0"/>
              <a:t> </a:t>
            </a:r>
            <a:r>
              <a:rPr lang="ru-RU" sz="2000" b="1" dirty="0" err="1"/>
              <a:t>чакырып</a:t>
            </a:r>
            <a:r>
              <a:rPr lang="ru-RU" sz="2000" b="1" dirty="0"/>
              <a:t> </a:t>
            </a:r>
            <a:r>
              <a:rPr lang="ru-RU" sz="2000" b="1" dirty="0" err="1"/>
              <a:t>аякларына</a:t>
            </a:r>
            <a:r>
              <a:rPr lang="ru-RU" sz="2000" b="1" dirty="0"/>
              <a:t> </a:t>
            </a:r>
            <a:r>
              <a:rPr lang="ru-RU" sz="2000" b="1" dirty="0" err="1"/>
              <a:t>бастырып</a:t>
            </a:r>
            <a:r>
              <a:rPr lang="ru-RU" sz="2000" b="1" dirty="0"/>
              <a:t> </a:t>
            </a:r>
            <a:r>
              <a:rPr lang="ru-RU" sz="2000" b="1" dirty="0" err="1"/>
              <a:t>өрлеккә</a:t>
            </a:r>
            <a:r>
              <a:rPr lang="ru-RU" sz="2000" b="1" dirty="0"/>
              <a:t> </a:t>
            </a:r>
            <a:r>
              <a:rPr lang="ru-RU" sz="2000" b="1" dirty="0" err="1"/>
              <a:t>асып</a:t>
            </a:r>
            <a:r>
              <a:rPr lang="ru-RU" sz="2000" b="1" dirty="0"/>
              <a:t>  куя </a:t>
            </a:r>
            <a:r>
              <a:rPr lang="ru-RU" sz="2000" b="1" dirty="0" err="1"/>
              <a:t>идек</a:t>
            </a:r>
            <a:r>
              <a:rPr lang="ru-RU" sz="2000" b="1" dirty="0"/>
              <a:t>. </a:t>
            </a:r>
          </a:p>
          <a:p>
            <a:r>
              <a:rPr lang="ru-RU" sz="2000" b="1" dirty="0"/>
              <a:t>   </a:t>
            </a:r>
            <a:r>
              <a:rPr lang="ru-RU" sz="2000" b="1" dirty="0" err="1"/>
              <a:t>Соңрак</a:t>
            </a:r>
            <a:r>
              <a:rPr lang="ru-RU" sz="2000" b="1" dirty="0"/>
              <a:t> </a:t>
            </a:r>
            <a:r>
              <a:rPr lang="ru-RU" sz="2000" b="1" dirty="0" err="1"/>
              <a:t>атлар</a:t>
            </a:r>
            <a:r>
              <a:rPr lang="ru-RU" sz="2000" b="1" dirty="0"/>
              <a:t> </a:t>
            </a:r>
            <a:r>
              <a:rPr lang="ru-RU" sz="2000" b="1" dirty="0" err="1"/>
              <a:t>урынына</a:t>
            </a:r>
            <a:r>
              <a:rPr lang="ru-RU" sz="2000" b="1" dirty="0"/>
              <a:t> </a:t>
            </a:r>
            <a:r>
              <a:rPr lang="ru-RU" sz="2000" b="1" dirty="0" err="1"/>
              <a:t>үгезләр</a:t>
            </a:r>
            <a:r>
              <a:rPr lang="ru-RU" sz="2000" b="1" dirty="0"/>
              <a:t> </a:t>
            </a:r>
            <a:r>
              <a:rPr lang="ru-RU" sz="2000" b="1" dirty="0" err="1"/>
              <a:t>эшкә</a:t>
            </a:r>
            <a:r>
              <a:rPr lang="ru-RU" sz="2000" b="1" dirty="0"/>
              <a:t> </a:t>
            </a:r>
            <a:r>
              <a:rPr lang="ru-RU" sz="2000" b="1" dirty="0" err="1"/>
              <a:t>җигелде</a:t>
            </a:r>
            <a:r>
              <a:rPr lang="ru-RU" sz="2000" b="1" dirty="0"/>
              <a:t>, </a:t>
            </a:r>
            <a:r>
              <a:rPr lang="ru-RU" sz="2000" b="1" dirty="0" err="1"/>
              <a:t>аннары</a:t>
            </a:r>
            <a:r>
              <a:rPr lang="ru-RU" sz="2000" b="1" dirty="0"/>
              <a:t> </a:t>
            </a:r>
            <a:r>
              <a:rPr lang="ru-RU" sz="2000" b="1" dirty="0" err="1"/>
              <a:t>сыерлар</a:t>
            </a:r>
            <a:r>
              <a:rPr lang="ru-RU" sz="2000" b="1" dirty="0"/>
              <a:t> да. </a:t>
            </a:r>
            <a:r>
              <a:rPr lang="ru-RU" sz="2000" b="1" dirty="0" err="1"/>
              <a:t>Барысын</a:t>
            </a:r>
            <a:r>
              <a:rPr lang="ru-RU" sz="2000" b="1" dirty="0"/>
              <a:t> да </a:t>
            </a:r>
            <a:r>
              <a:rPr lang="ru-RU" sz="2000" b="1" dirty="0" err="1"/>
              <a:t>сөйләп</a:t>
            </a:r>
            <a:r>
              <a:rPr lang="ru-RU" sz="2000" b="1" dirty="0"/>
              <a:t> </a:t>
            </a:r>
            <a:r>
              <a:rPr lang="ru-RU" sz="2000" b="1" dirty="0" err="1"/>
              <a:t>бетерер</a:t>
            </a:r>
            <a:r>
              <a:rPr lang="ru-RU" sz="2000" b="1" dirty="0"/>
              <a:t> </a:t>
            </a:r>
            <a:r>
              <a:rPr lang="ru-RU" sz="2000" b="1" dirty="0" err="1"/>
              <a:t>өчен</a:t>
            </a:r>
            <a:r>
              <a:rPr lang="ru-RU" sz="2000" b="1" dirty="0"/>
              <a:t> </a:t>
            </a:r>
            <a:r>
              <a:rPr lang="ru-RU" sz="2000" b="1" dirty="0" err="1"/>
              <a:t>бик</a:t>
            </a:r>
            <a:r>
              <a:rPr lang="ru-RU" sz="2000" b="1" dirty="0"/>
              <a:t> </a:t>
            </a:r>
            <a:r>
              <a:rPr lang="ru-RU" sz="2000" b="1" dirty="0" err="1"/>
              <a:t>озак</a:t>
            </a:r>
            <a:r>
              <a:rPr lang="ru-RU" sz="2000" b="1" dirty="0"/>
              <a:t> </a:t>
            </a:r>
            <a:r>
              <a:rPr lang="ru-RU" sz="2000" b="1" dirty="0" err="1"/>
              <a:t>вакыт</a:t>
            </a:r>
            <a:r>
              <a:rPr lang="ru-RU" sz="2000" b="1" dirty="0"/>
              <a:t> </a:t>
            </a:r>
            <a:r>
              <a:rPr lang="ru-RU" sz="2000" b="1" dirty="0" err="1"/>
              <a:t>кирәк</a:t>
            </a:r>
            <a:r>
              <a:rPr lang="ru-RU" sz="2000" b="1" dirty="0"/>
              <a:t> </a:t>
            </a:r>
            <a:r>
              <a:rPr lang="ru-RU" sz="2000" b="1" dirty="0" err="1"/>
              <a:t>булыр</a:t>
            </a:r>
            <a:r>
              <a:rPr lang="ru-RU" sz="2000" b="1" dirty="0"/>
              <a:t> </a:t>
            </a:r>
            <a:r>
              <a:rPr lang="ru-RU" sz="2000" b="1" dirty="0" err="1"/>
              <a:t>иде</a:t>
            </a:r>
            <a:r>
              <a:rPr lang="ru-RU" sz="2000" b="1" dirty="0"/>
              <a:t>.</a:t>
            </a:r>
          </a:p>
          <a:p>
            <a:r>
              <a:rPr lang="ru-RU" sz="2000" b="1" dirty="0"/>
              <a:t>- </a:t>
            </a:r>
            <a:r>
              <a:rPr lang="ru-RU" sz="2000" b="1" dirty="0" err="1"/>
              <a:t>Безнен</a:t>
            </a:r>
            <a:r>
              <a:rPr lang="ru-RU" sz="2000" b="1" dirty="0"/>
              <a:t>  </a:t>
            </a:r>
            <a:r>
              <a:rPr lang="ru-RU" sz="2000" b="1" dirty="0" err="1"/>
              <a:t>өчен</a:t>
            </a:r>
            <a:r>
              <a:rPr lang="ru-RU" sz="2000" b="1" dirty="0"/>
              <a:t> </a:t>
            </a:r>
            <a:r>
              <a:rPr lang="ru-RU" sz="2000" b="1" dirty="0" err="1"/>
              <a:t>нинди</a:t>
            </a:r>
            <a:r>
              <a:rPr lang="ru-RU" sz="2000" b="1" dirty="0"/>
              <a:t> </a:t>
            </a:r>
            <a:r>
              <a:rPr lang="ru-RU" sz="2000" b="1" dirty="0" err="1"/>
              <a:t>теләкләрегез</a:t>
            </a:r>
            <a:r>
              <a:rPr lang="ru-RU" sz="2000" b="1" dirty="0"/>
              <a:t> бар?</a:t>
            </a:r>
          </a:p>
          <a:p>
            <a:r>
              <a:rPr lang="ru-RU" sz="2000" b="1" dirty="0"/>
              <a:t>- </a:t>
            </a:r>
            <a:r>
              <a:rPr lang="ru-RU" sz="2000" b="1" dirty="0" err="1"/>
              <a:t>Мондый</a:t>
            </a:r>
            <a:r>
              <a:rPr lang="ru-RU" sz="2000" b="1" dirty="0"/>
              <a:t> </a:t>
            </a:r>
            <a:r>
              <a:rPr lang="ru-RU" sz="2000" b="1" dirty="0" err="1"/>
              <a:t>авырлыкларны</a:t>
            </a:r>
            <a:r>
              <a:rPr lang="ru-RU" sz="2000" b="1" dirty="0"/>
              <a:t> башка </a:t>
            </a:r>
            <a:r>
              <a:rPr lang="ru-RU" sz="2000" b="1" dirty="0" err="1"/>
              <a:t>беркемг</a:t>
            </a:r>
            <a:r>
              <a:rPr lang="ru-RU" sz="2000" b="1" dirty="0"/>
              <a:t> </a:t>
            </a:r>
            <a:r>
              <a:rPr lang="ru-RU" sz="2000" b="1" dirty="0" err="1"/>
              <a:t>дә</a:t>
            </a:r>
            <a:r>
              <a:rPr lang="ru-RU" sz="2000" b="1" dirty="0"/>
              <a:t> </a:t>
            </a:r>
            <a:r>
              <a:rPr lang="ru-RU" sz="2000" b="1" dirty="0" err="1"/>
              <a:t>күрергә</a:t>
            </a:r>
            <a:r>
              <a:rPr lang="ru-RU" sz="2000" b="1" dirty="0"/>
              <a:t>  </a:t>
            </a:r>
            <a:r>
              <a:rPr lang="ru-RU" sz="2000" b="1" dirty="0" err="1"/>
              <a:t>язмасын</a:t>
            </a:r>
            <a:r>
              <a:rPr lang="ru-RU" sz="2000" b="1" dirty="0"/>
              <a:t>. </a:t>
            </a:r>
            <a:r>
              <a:rPr lang="ru-RU" sz="2000" b="1" dirty="0" err="1"/>
              <a:t>Сугыш</a:t>
            </a:r>
            <a:r>
              <a:rPr lang="ru-RU" sz="2000" b="1" dirty="0"/>
              <a:t> </a:t>
            </a:r>
            <a:r>
              <a:rPr lang="ru-RU" sz="2000" b="1" dirty="0" err="1"/>
              <a:t>хатирәләрен</a:t>
            </a:r>
            <a:r>
              <a:rPr lang="ru-RU" sz="2000" b="1" dirty="0"/>
              <a:t> </a:t>
            </a:r>
            <a:r>
              <a:rPr lang="ru-RU" sz="2000" b="1" dirty="0" err="1"/>
              <a:t>онытмагыз</a:t>
            </a:r>
            <a:r>
              <a:rPr lang="ru-RU" sz="2000" b="1" dirty="0"/>
              <a:t>, </a:t>
            </a:r>
            <a:r>
              <a:rPr lang="ru-RU" sz="2000" b="1" dirty="0" err="1"/>
              <a:t>тыныч</a:t>
            </a:r>
            <a:r>
              <a:rPr lang="ru-RU" sz="2000" b="1" dirty="0"/>
              <a:t> </a:t>
            </a:r>
            <a:r>
              <a:rPr lang="ru-RU" sz="2000" b="1" dirty="0" err="1"/>
              <a:t>тормышның</a:t>
            </a:r>
            <a:r>
              <a:rPr lang="ru-RU" sz="2000" b="1" dirty="0"/>
              <a:t>  </a:t>
            </a:r>
            <a:r>
              <a:rPr lang="ru-RU" sz="2000" b="1" dirty="0" err="1"/>
              <a:t>кадерен</a:t>
            </a:r>
            <a:r>
              <a:rPr lang="ru-RU" sz="2000" b="1" dirty="0"/>
              <a:t> </a:t>
            </a:r>
            <a:r>
              <a:rPr lang="ru-RU" sz="2000" b="1" dirty="0" err="1"/>
              <a:t>белегез</a:t>
            </a:r>
            <a:r>
              <a:rPr lang="ru-RU" sz="2000" b="1" dirty="0"/>
              <a:t> </a:t>
            </a:r>
            <a:r>
              <a:rPr lang="ru-RU" sz="2000" b="1" dirty="0" err="1"/>
              <a:t>балалар</a:t>
            </a:r>
            <a:r>
              <a:rPr lang="ru-RU" sz="2000" b="1" dirty="0"/>
              <a:t>. </a:t>
            </a:r>
            <a:r>
              <a:rPr lang="ru-RU" sz="2000" b="1" dirty="0" err="1"/>
              <a:t>Гасимә</a:t>
            </a:r>
            <a:r>
              <a:rPr lang="ru-RU" sz="2000" b="1" dirty="0"/>
              <a:t>  </a:t>
            </a:r>
            <a:r>
              <a:rPr lang="ru-RU" sz="2000" b="1" dirty="0" err="1"/>
              <a:t>әбиегез</a:t>
            </a:r>
            <a:r>
              <a:rPr lang="ru-RU" sz="2000" b="1" dirty="0"/>
              <a:t> </a:t>
            </a:r>
            <a:r>
              <a:rPr lang="ru-RU" sz="2000" b="1" dirty="0" err="1"/>
              <a:t>белән</a:t>
            </a:r>
            <a:r>
              <a:rPr lang="ru-RU" sz="2000" b="1" dirty="0"/>
              <a:t> </a:t>
            </a:r>
            <a:r>
              <a:rPr lang="ru-RU" sz="2000" b="1" dirty="0" err="1"/>
              <a:t>биш</a:t>
            </a:r>
            <a:r>
              <a:rPr lang="ru-RU" sz="2000" b="1" dirty="0"/>
              <a:t> бала </a:t>
            </a:r>
            <a:r>
              <a:rPr lang="ru-RU" sz="2000" b="1" dirty="0" err="1"/>
              <a:t>үстердек</a:t>
            </a:r>
            <a:r>
              <a:rPr lang="ru-RU" sz="2000" b="1" dirty="0"/>
              <a:t>. </a:t>
            </a:r>
            <a:r>
              <a:rPr lang="ru-RU" sz="2000" b="1" dirty="0" err="1"/>
              <a:t>Хәзер</a:t>
            </a:r>
            <a:r>
              <a:rPr lang="ru-RU" sz="2000" b="1" dirty="0"/>
              <a:t> </a:t>
            </a:r>
            <a:r>
              <a:rPr lang="ru-RU" sz="2000" b="1" dirty="0" err="1"/>
              <a:t>тугыз</a:t>
            </a:r>
            <a:r>
              <a:rPr lang="ru-RU" sz="2000" b="1" dirty="0"/>
              <a:t> </a:t>
            </a:r>
            <a:r>
              <a:rPr lang="ru-RU" sz="2000" b="1" dirty="0" err="1"/>
              <a:t>оныгыбыз</a:t>
            </a:r>
            <a:r>
              <a:rPr lang="ru-RU" sz="2000" b="1" dirty="0"/>
              <a:t> </a:t>
            </a:r>
            <a:r>
              <a:rPr lang="en-US" sz="2000" b="1" dirty="0"/>
              <a:t>h</a:t>
            </a:r>
            <a:r>
              <a:rPr lang="ru-RU" sz="2000" b="1" dirty="0" err="1"/>
              <a:t>әм</a:t>
            </a:r>
            <a:r>
              <a:rPr lang="ru-RU" sz="2000" b="1" dirty="0"/>
              <a:t> </a:t>
            </a:r>
            <a:r>
              <a:rPr lang="ru-RU" sz="2000" b="1" dirty="0" err="1"/>
              <a:t>тугыз</a:t>
            </a:r>
            <a:r>
              <a:rPr lang="ru-RU" sz="2000" b="1" dirty="0"/>
              <a:t> </a:t>
            </a:r>
            <a:r>
              <a:rPr lang="ru-RU" sz="2000" b="1" dirty="0" err="1"/>
              <a:t>оныкчыгыбыз</a:t>
            </a:r>
            <a:r>
              <a:rPr lang="ru-RU" sz="2000" b="1" dirty="0"/>
              <a:t> бар. </a:t>
            </a:r>
            <a:r>
              <a:rPr lang="ru-RU" sz="2000" b="1" dirty="0" err="1"/>
              <a:t>Аларның</a:t>
            </a:r>
            <a:r>
              <a:rPr lang="ru-RU" sz="2000" b="1" dirty="0"/>
              <a:t> да </a:t>
            </a:r>
            <a:r>
              <a:rPr lang="ru-RU" sz="2000" b="1" dirty="0" err="1"/>
              <a:t>шундый</a:t>
            </a:r>
            <a:r>
              <a:rPr lang="ru-RU" sz="2000" b="1" dirty="0"/>
              <a:t> </a:t>
            </a:r>
            <a:r>
              <a:rPr lang="ru-RU" sz="2000" b="1" dirty="0" err="1"/>
              <a:t>мәхшәрне</a:t>
            </a:r>
            <a:r>
              <a:rPr lang="ru-RU" sz="2000" b="1" dirty="0"/>
              <a:t> </a:t>
            </a:r>
            <a:r>
              <a:rPr lang="ru-RU" sz="2000" b="1" dirty="0" err="1"/>
              <a:t>күрүләрен</a:t>
            </a:r>
            <a:r>
              <a:rPr lang="ru-RU" sz="2000" b="1" dirty="0"/>
              <a:t> </a:t>
            </a:r>
            <a:r>
              <a:rPr lang="ru-RU" sz="2000" b="1" dirty="0" err="1"/>
              <a:t>теләмибез</a:t>
            </a:r>
            <a:r>
              <a:rPr lang="ru-RU" sz="2000" b="1" dirty="0"/>
              <a:t>. </a:t>
            </a:r>
            <a:r>
              <a:rPr lang="ru-RU" sz="2000" b="1" dirty="0" err="1"/>
              <a:t>Еллар</a:t>
            </a:r>
            <a:r>
              <a:rPr lang="ru-RU" sz="2000" b="1" dirty="0"/>
              <a:t> </a:t>
            </a:r>
            <a:r>
              <a:rPr lang="ru-RU" sz="2000" b="1" dirty="0" err="1"/>
              <a:t>тыныч</a:t>
            </a:r>
            <a:r>
              <a:rPr lang="ru-RU" sz="2000" b="1" dirty="0"/>
              <a:t> </a:t>
            </a:r>
            <a:r>
              <a:rPr lang="ru-RU" sz="2000" b="1" dirty="0" err="1"/>
              <a:t>булсын</a:t>
            </a:r>
            <a:r>
              <a:rPr lang="ru-RU" sz="2000" b="1" dirty="0"/>
              <a:t>.</a:t>
            </a:r>
          </a:p>
        </p:txBody>
      </p:sp>
    </p:spTree>
    <p:extLst>
      <p:ext uri="{BB962C8B-B14F-4D97-AF65-F5344CB8AC3E}">
        <p14:creationId xmlns:p14="http://schemas.microsoft.com/office/powerpoint/2010/main" val="18398904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5122" name="Picture 2" descr="C:\Users\admin\Desktop\9май\книга памяти\зиатдин абый.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6302" y="320723"/>
            <a:ext cx="2825087" cy="244977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7546" y="320722"/>
            <a:ext cx="5349924" cy="2585323"/>
          </a:xfrm>
          <a:prstGeom prst="rect">
            <a:avLst/>
          </a:prstGeom>
        </p:spPr>
        <p:txBody>
          <a:bodyPr wrap="square">
            <a:spAutoFit/>
          </a:bodyPr>
          <a:lstStyle/>
          <a:p>
            <a:r>
              <a:rPr lang="ru-RU" dirty="0"/>
              <a:t>Мин,  </a:t>
            </a:r>
            <a:r>
              <a:rPr lang="ru-RU" dirty="0" err="1"/>
              <a:t>Шаймарданов</a:t>
            </a:r>
            <a:r>
              <a:rPr lang="ru-RU" dirty="0"/>
              <a:t> </a:t>
            </a:r>
            <a:r>
              <a:rPr lang="ru-RU" dirty="0" err="1"/>
              <a:t>Зиятдин</a:t>
            </a:r>
            <a:r>
              <a:rPr lang="ru-RU" dirty="0"/>
              <a:t> </a:t>
            </a:r>
            <a:r>
              <a:rPr lang="ru-RU" dirty="0" err="1"/>
              <a:t>Агмал</a:t>
            </a:r>
            <a:r>
              <a:rPr lang="ru-RU" dirty="0"/>
              <a:t> </a:t>
            </a:r>
            <a:r>
              <a:rPr lang="ru-RU" dirty="0" err="1"/>
              <a:t>улы</a:t>
            </a:r>
            <a:r>
              <a:rPr lang="ru-RU" dirty="0"/>
              <a:t>,  1928 </a:t>
            </a:r>
            <a:r>
              <a:rPr lang="ru-RU" dirty="0" err="1"/>
              <a:t>елның</a:t>
            </a:r>
            <a:r>
              <a:rPr lang="ru-RU" dirty="0"/>
              <a:t> 24 </a:t>
            </a:r>
            <a:r>
              <a:rPr lang="ru-RU" dirty="0" err="1"/>
              <a:t>апрелендә</a:t>
            </a:r>
            <a:r>
              <a:rPr lang="ru-RU" dirty="0"/>
              <a:t>   </a:t>
            </a:r>
            <a:r>
              <a:rPr lang="ru-RU" dirty="0" err="1"/>
              <a:t>дөньяга</a:t>
            </a:r>
            <a:r>
              <a:rPr lang="ru-RU" dirty="0"/>
              <a:t>  </a:t>
            </a:r>
            <a:r>
              <a:rPr lang="ru-RU" dirty="0" err="1"/>
              <a:t>килгәнмен</a:t>
            </a:r>
            <a:r>
              <a:rPr lang="ru-RU" dirty="0"/>
              <a:t>. 1936 </a:t>
            </a:r>
            <a:r>
              <a:rPr lang="ru-RU" dirty="0" err="1"/>
              <a:t>елда</a:t>
            </a:r>
            <a:r>
              <a:rPr lang="ru-RU" dirty="0"/>
              <a:t> </a:t>
            </a:r>
            <a:r>
              <a:rPr lang="ru-RU" dirty="0" err="1"/>
              <a:t>укырга</a:t>
            </a:r>
            <a:r>
              <a:rPr lang="ru-RU" dirty="0"/>
              <a:t> </a:t>
            </a:r>
            <a:r>
              <a:rPr lang="ru-RU" dirty="0" err="1"/>
              <a:t>кердем</a:t>
            </a:r>
            <a:r>
              <a:rPr lang="ru-RU" dirty="0"/>
              <a:t>. 5 </a:t>
            </a:r>
            <a:r>
              <a:rPr lang="ru-RU" dirty="0" err="1"/>
              <a:t>класста</a:t>
            </a:r>
            <a:r>
              <a:rPr lang="ru-RU" dirty="0"/>
              <a:t> </a:t>
            </a:r>
            <a:r>
              <a:rPr lang="ru-RU" dirty="0" err="1"/>
              <a:t>булганда</a:t>
            </a:r>
            <a:r>
              <a:rPr lang="ru-RU" dirty="0"/>
              <a:t> </a:t>
            </a:r>
            <a:r>
              <a:rPr lang="ru-RU" dirty="0" err="1"/>
              <a:t>сугыш</a:t>
            </a:r>
            <a:r>
              <a:rPr lang="ru-RU" dirty="0"/>
              <a:t> </a:t>
            </a:r>
            <a:r>
              <a:rPr lang="ru-RU" dirty="0" err="1"/>
              <a:t>башланды</a:t>
            </a:r>
            <a:r>
              <a:rPr lang="ru-RU" dirty="0"/>
              <a:t>. </a:t>
            </a:r>
            <a:r>
              <a:rPr lang="ru-RU" dirty="0" err="1"/>
              <a:t>Укытучылар</a:t>
            </a:r>
            <a:r>
              <a:rPr lang="ru-RU" dirty="0"/>
              <a:t> да </a:t>
            </a:r>
            <a:r>
              <a:rPr lang="ru-RU" dirty="0" err="1"/>
              <a:t>берәм-берәм</a:t>
            </a:r>
            <a:r>
              <a:rPr lang="ru-RU" dirty="0"/>
              <a:t> </a:t>
            </a:r>
            <a:r>
              <a:rPr lang="ru-RU" dirty="0" err="1"/>
              <a:t>сугышка</a:t>
            </a:r>
            <a:r>
              <a:rPr lang="ru-RU" dirty="0"/>
              <a:t> </a:t>
            </a:r>
            <a:r>
              <a:rPr lang="ru-RU" dirty="0" err="1"/>
              <a:t>киттеләр</a:t>
            </a:r>
            <a:r>
              <a:rPr lang="ru-RU" dirty="0"/>
              <a:t>. Без </a:t>
            </a:r>
            <a:r>
              <a:rPr lang="ru-RU" dirty="0" err="1"/>
              <a:t>аларны</a:t>
            </a:r>
            <a:r>
              <a:rPr lang="ru-RU" dirty="0"/>
              <a:t> басу </a:t>
            </a:r>
            <a:r>
              <a:rPr lang="ru-RU" dirty="0" err="1"/>
              <a:t>капкасына</a:t>
            </a:r>
            <a:r>
              <a:rPr lang="ru-RU" dirty="0"/>
              <a:t>  </a:t>
            </a:r>
            <a:r>
              <a:rPr lang="ru-RU" dirty="0" err="1"/>
              <a:t>җылый-җылый</a:t>
            </a:r>
            <a:r>
              <a:rPr lang="ru-RU" dirty="0"/>
              <a:t>  </a:t>
            </a:r>
            <a:r>
              <a:rPr lang="ru-RU" dirty="0" err="1"/>
              <a:t>озата</a:t>
            </a:r>
            <a:r>
              <a:rPr lang="ru-RU" dirty="0"/>
              <a:t> </a:t>
            </a:r>
            <a:r>
              <a:rPr lang="ru-RU" dirty="0" err="1"/>
              <a:t>идек</a:t>
            </a:r>
            <a:r>
              <a:rPr lang="ru-RU" dirty="0"/>
              <a:t>. Мин 1943 </a:t>
            </a:r>
            <a:r>
              <a:rPr lang="ru-RU" dirty="0" err="1"/>
              <a:t>елны</a:t>
            </a:r>
            <a:r>
              <a:rPr lang="ru-RU" dirty="0"/>
              <a:t> 7 </a:t>
            </a:r>
            <a:r>
              <a:rPr lang="ru-RU" dirty="0" err="1"/>
              <a:t>классны</a:t>
            </a:r>
            <a:r>
              <a:rPr lang="ru-RU" dirty="0"/>
              <a:t> </a:t>
            </a:r>
            <a:r>
              <a:rPr lang="ru-RU" dirty="0" err="1"/>
              <a:t>укып</a:t>
            </a:r>
            <a:r>
              <a:rPr lang="ru-RU" dirty="0"/>
              <a:t> </a:t>
            </a:r>
            <a:r>
              <a:rPr lang="ru-RU" dirty="0" err="1"/>
              <a:t>бетергәч</a:t>
            </a:r>
            <a:r>
              <a:rPr lang="ru-RU" dirty="0"/>
              <a:t>, 8 </a:t>
            </a:r>
            <a:r>
              <a:rPr lang="ru-RU" dirty="0" err="1"/>
              <a:t>нче</a:t>
            </a:r>
            <a:r>
              <a:rPr lang="ru-RU" dirty="0"/>
              <a:t> </a:t>
            </a:r>
            <a:r>
              <a:rPr lang="ru-RU" dirty="0" err="1"/>
              <a:t>класска</a:t>
            </a:r>
            <a:r>
              <a:rPr lang="ru-RU" dirty="0"/>
              <a:t> </a:t>
            </a:r>
            <a:r>
              <a:rPr lang="ru-RU" dirty="0" err="1"/>
              <a:t>укырга</a:t>
            </a:r>
            <a:r>
              <a:rPr lang="ru-RU" dirty="0"/>
              <a:t> </a:t>
            </a:r>
            <a:r>
              <a:rPr lang="ru-RU" dirty="0" err="1"/>
              <a:t>җибәрмәделәр</a:t>
            </a:r>
            <a:r>
              <a:rPr lang="ru-RU" dirty="0"/>
              <a:t>.”</a:t>
            </a:r>
            <a:r>
              <a:rPr lang="ru-RU" dirty="0" err="1"/>
              <a:t>Армияга</a:t>
            </a:r>
            <a:r>
              <a:rPr lang="ru-RU" dirty="0"/>
              <a:t> </a:t>
            </a:r>
            <a:r>
              <a:rPr lang="ru-RU" dirty="0" err="1"/>
              <a:t>алып</a:t>
            </a:r>
            <a:r>
              <a:rPr lang="ru-RU" dirty="0"/>
              <a:t> </a:t>
            </a:r>
            <a:r>
              <a:rPr lang="ru-RU" dirty="0" err="1"/>
              <a:t>китәбез</a:t>
            </a:r>
            <a:r>
              <a:rPr lang="ru-RU" dirty="0"/>
              <a:t>, </a:t>
            </a:r>
            <a:r>
              <a:rPr lang="ru-RU" dirty="0" err="1"/>
              <a:t>өйдә</a:t>
            </a:r>
            <a:r>
              <a:rPr lang="ru-RU" dirty="0"/>
              <a:t> тор </a:t>
            </a:r>
            <a:r>
              <a:rPr lang="ru-RU" dirty="0" err="1"/>
              <a:t>улым</a:t>
            </a:r>
            <a:r>
              <a:rPr lang="ru-RU" dirty="0"/>
              <a:t>!”- </a:t>
            </a:r>
            <a:r>
              <a:rPr lang="ru-RU" dirty="0" err="1"/>
              <a:t>диделәр</a:t>
            </a:r>
            <a:r>
              <a:rPr lang="ru-RU" dirty="0"/>
              <a:t>. </a:t>
            </a:r>
          </a:p>
        </p:txBody>
      </p:sp>
      <p:sp>
        <p:nvSpPr>
          <p:cNvPr id="3" name="TextBox 2"/>
          <p:cNvSpPr txBox="1"/>
          <p:nvPr/>
        </p:nvSpPr>
        <p:spPr>
          <a:xfrm>
            <a:off x="327546" y="2770497"/>
            <a:ext cx="8570794" cy="3970318"/>
          </a:xfrm>
          <a:prstGeom prst="rect">
            <a:avLst/>
          </a:prstGeom>
          <a:noFill/>
        </p:spPr>
        <p:txBody>
          <a:bodyPr wrap="square" rtlCol="0">
            <a:spAutoFit/>
          </a:bodyPr>
          <a:lstStyle/>
          <a:p>
            <a:r>
              <a:rPr lang="ru-RU" dirty="0"/>
              <a:t>1943 </a:t>
            </a:r>
            <a:r>
              <a:rPr lang="ru-RU" dirty="0" err="1"/>
              <a:t>елны</a:t>
            </a:r>
            <a:r>
              <a:rPr lang="ru-RU" dirty="0"/>
              <a:t> 26 </a:t>
            </a:r>
            <a:r>
              <a:rPr lang="ru-RU" dirty="0" err="1"/>
              <a:t>елгылар</a:t>
            </a:r>
            <a:r>
              <a:rPr lang="ru-RU" dirty="0"/>
              <a:t> </a:t>
            </a:r>
            <a:r>
              <a:rPr lang="ru-RU" dirty="0" err="1"/>
              <a:t>сугышка</a:t>
            </a:r>
            <a:r>
              <a:rPr lang="ru-RU" dirty="0"/>
              <a:t> </a:t>
            </a:r>
            <a:r>
              <a:rPr lang="ru-RU" dirty="0" err="1"/>
              <a:t>китте</a:t>
            </a:r>
            <a:r>
              <a:rPr lang="ru-RU" dirty="0"/>
              <a:t>. </a:t>
            </a:r>
            <a:r>
              <a:rPr lang="ru-RU" dirty="0" err="1"/>
              <a:t>Аларның</a:t>
            </a:r>
            <a:r>
              <a:rPr lang="ru-RU" dirty="0"/>
              <a:t> </a:t>
            </a:r>
            <a:r>
              <a:rPr lang="ru-RU" dirty="0" err="1"/>
              <a:t>атларын</a:t>
            </a:r>
            <a:r>
              <a:rPr lang="ru-RU" dirty="0"/>
              <a:t> </a:t>
            </a:r>
            <a:r>
              <a:rPr lang="ru-RU" dirty="0" err="1"/>
              <a:t>безгә</a:t>
            </a:r>
            <a:r>
              <a:rPr lang="ru-RU" dirty="0"/>
              <a:t> </a:t>
            </a:r>
            <a:r>
              <a:rPr lang="ru-RU" dirty="0" err="1"/>
              <a:t>биреп</a:t>
            </a:r>
            <a:r>
              <a:rPr lang="ru-RU" dirty="0"/>
              <a:t>, без - 15 </a:t>
            </a:r>
            <a:r>
              <a:rPr lang="ru-RU" dirty="0" err="1"/>
              <a:t>яшьлек</a:t>
            </a:r>
            <a:r>
              <a:rPr lang="ru-RU" dirty="0"/>
              <a:t> </a:t>
            </a:r>
            <a:r>
              <a:rPr lang="ru-RU" dirty="0" err="1"/>
              <a:t>малайлар</a:t>
            </a:r>
            <a:r>
              <a:rPr lang="ru-RU" dirty="0"/>
              <a:t>, </a:t>
            </a:r>
            <a:r>
              <a:rPr lang="ru-RU" dirty="0" err="1"/>
              <a:t>Чаллыга</a:t>
            </a:r>
            <a:r>
              <a:rPr lang="ru-RU" dirty="0"/>
              <a:t> </a:t>
            </a:r>
            <a:r>
              <a:rPr lang="ru-RU" dirty="0" err="1"/>
              <a:t>икмәк</a:t>
            </a:r>
            <a:r>
              <a:rPr lang="ru-RU" dirty="0"/>
              <a:t> </a:t>
            </a:r>
            <a:r>
              <a:rPr lang="ru-RU" dirty="0" err="1"/>
              <a:t>ташыдык</a:t>
            </a:r>
            <a:r>
              <a:rPr lang="ru-RU" dirty="0"/>
              <a:t>, </a:t>
            </a:r>
            <a:r>
              <a:rPr lang="ru-RU" dirty="0" err="1"/>
              <a:t>көне-төне</a:t>
            </a:r>
            <a:r>
              <a:rPr lang="ru-RU" dirty="0"/>
              <a:t> </a:t>
            </a:r>
            <a:r>
              <a:rPr lang="ru-RU" dirty="0" err="1"/>
              <a:t>эшли</a:t>
            </a:r>
            <a:r>
              <a:rPr lang="ru-RU" dirty="0"/>
              <a:t> </a:t>
            </a:r>
            <a:r>
              <a:rPr lang="ru-RU" dirty="0" err="1"/>
              <a:t>идек</a:t>
            </a:r>
            <a:r>
              <a:rPr lang="ru-RU" dirty="0"/>
              <a:t>. </a:t>
            </a:r>
            <a:r>
              <a:rPr lang="ru-RU" dirty="0" err="1"/>
              <a:t>Чаллыдан</a:t>
            </a:r>
            <a:r>
              <a:rPr lang="ru-RU" dirty="0"/>
              <a:t> </a:t>
            </a:r>
            <a:r>
              <a:rPr lang="ru-RU" dirty="0" err="1"/>
              <a:t>кайткач</a:t>
            </a:r>
            <a:r>
              <a:rPr lang="ru-RU" dirty="0"/>
              <a:t> </a:t>
            </a:r>
            <a:r>
              <a:rPr lang="ru-RU" dirty="0" err="1"/>
              <a:t>басуда</a:t>
            </a:r>
            <a:r>
              <a:rPr lang="ru-RU" dirty="0"/>
              <a:t> </a:t>
            </a:r>
            <a:r>
              <a:rPr lang="ru-RU" dirty="0" err="1"/>
              <a:t>көтү</a:t>
            </a:r>
            <a:r>
              <a:rPr lang="ru-RU" dirty="0"/>
              <a:t> </a:t>
            </a:r>
            <a:r>
              <a:rPr lang="ru-RU" dirty="0" err="1"/>
              <a:t>көттерә</a:t>
            </a:r>
            <a:r>
              <a:rPr lang="ru-RU" dirty="0"/>
              <a:t> </a:t>
            </a:r>
            <a:r>
              <a:rPr lang="ru-RU" dirty="0" err="1"/>
              <a:t>иделәр</a:t>
            </a:r>
            <a:r>
              <a:rPr lang="ru-RU" dirty="0"/>
              <a:t>. </a:t>
            </a:r>
            <a:r>
              <a:rPr lang="ru-RU" dirty="0" err="1"/>
              <a:t>Эшкә</a:t>
            </a:r>
            <a:r>
              <a:rPr lang="ru-RU" dirty="0"/>
              <a:t> </a:t>
            </a:r>
            <a:r>
              <a:rPr lang="ru-RU" dirty="0" err="1"/>
              <a:t>бармасаң</a:t>
            </a:r>
            <a:r>
              <a:rPr lang="ru-RU" dirty="0"/>
              <a:t>: “</a:t>
            </a:r>
            <a:r>
              <a:rPr lang="ru-RU" dirty="0" err="1"/>
              <a:t>немецка</a:t>
            </a:r>
            <a:r>
              <a:rPr lang="ru-RU" dirty="0"/>
              <a:t> </a:t>
            </a:r>
            <a:r>
              <a:rPr lang="ru-RU" dirty="0" err="1"/>
              <a:t>ярдәм</a:t>
            </a:r>
            <a:r>
              <a:rPr lang="ru-RU" dirty="0"/>
              <a:t> </a:t>
            </a:r>
            <a:r>
              <a:rPr lang="ru-RU" dirty="0" err="1"/>
              <a:t>итәсеңме</a:t>
            </a:r>
            <a:r>
              <a:rPr lang="ru-RU" dirty="0"/>
              <a:t>?”- </a:t>
            </a:r>
            <a:r>
              <a:rPr lang="ru-RU" dirty="0" err="1"/>
              <a:t>диеп</a:t>
            </a:r>
            <a:r>
              <a:rPr lang="ru-RU" dirty="0"/>
              <a:t> </a:t>
            </a:r>
            <a:r>
              <a:rPr lang="ru-RU" dirty="0" err="1"/>
              <a:t>ачуланалар</a:t>
            </a:r>
            <a:r>
              <a:rPr lang="ru-RU" dirty="0"/>
              <a:t> </a:t>
            </a:r>
            <a:r>
              <a:rPr lang="ru-RU" dirty="0" err="1"/>
              <a:t>иде</a:t>
            </a:r>
            <a:r>
              <a:rPr lang="ru-RU" dirty="0"/>
              <a:t>. </a:t>
            </a:r>
          </a:p>
          <a:p>
            <a:r>
              <a:rPr lang="ru-RU" dirty="0" err="1"/>
              <a:t>Шул</a:t>
            </a:r>
            <a:r>
              <a:rPr lang="ru-RU" dirty="0"/>
              <a:t> </a:t>
            </a:r>
            <a:r>
              <a:rPr lang="ru-RU" dirty="0" err="1"/>
              <a:t>рәвешле</a:t>
            </a:r>
            <a:r>
              <a:rPr lang="ru-RU" dirty="0"/>
              <a:t> </a:t>
            </a:r>
            <a:r>
              <a:rPr lang="ru-RU" dirty="0" err="1"/>
              <a:t>авылда</a:t>
            </a:r>
            <a:r>
              <a:rPr lang="ru-RU" dirty="0"/>
              <a:t> </a:t>
            </a:r>
            <a:r>
              <a:rPr lang="ru-RU" dirty="0" err="1"/>
              <a:t>картлар</a:t>
            </a:r>
            <a:r>
              <a:rPr lang="ru-RU" dirty="0"/>
              <a:t> </a:t>
            </a:r>
            <a:r>
              <a:rPr lang="ru-RU" dirty="0" err="1"/>
              <a:t>белән</a:t>
            </a:r>
            <a:r>
              <a:rPr lang="ru-RU" dirty="0"/>
              <a:t> </a:t>
            </a:r>
            <a:r>
              <a:rPr lang="ru-RU" dirty="0" err="1"/>
              <a:t>малайлар</a:t>
            </a:r>
            <a:r>
              <a:rPr lang="ru-RU" dirty="0"/>
              <a:t> </a:t>
            </a:r>
            <a:r>
              <a:rPr lang="ru-RU" dirty="0" err="1"/>
              <a:t>гына</a:t>
            </a:r>
            <a:r>
              <a:rPr lang="ru-RU" dirty="0"/>
              <a:t> </a:t>
            </a:r>
            <a:r>
              <a:rPr lang="ru-RU" dirty="0" err="1"/>
              <a:t>бөтен</a:t>
            </a:r>
            <a:r>
              <a:rPr lang="ru-RU" dirty="0"/>
              <a:t> колхоз </a:t>
            </a:r>
            <a:r>
              <a:rPr lang="ru-RU" dirty="0" err="1"/>
              <a:t>эшен</a:t>
            </a:r>
            <a:r>
              <a:rPr lang="ru-RU" dirty="0"/>
              <a:t> </a:t>
            </a:r>
            <a:r>
              <a:rPr lang="ru-RU" dirty="0" err="1"/>
              <a:t>алып</a:t>
            </a:r>
            <a:r>
              <a:rPr lang="ru-RU" dirty="0"/>
              <a:t> </a:t>
            </a:r>
            <a:r>
              <a:rPr lang="ru-RU" dirty="0" err="1"/>
              <a:t>бардык</a:t>
            </a:r>
            <a:r>
              <a:rPr lang="ru-RU" dirty="0"/>
              <a:t>.</a:t>
            </a:r>
          </a:p>
          <a:p>
            <a:r>
              <a:rPr lang="ru-RU" dirty="0"/>
              <a:t>1945 </a:t>
            </a:r>
            <a:r>
              <a:rPr lang="ru-RU" dirty="0" err="1"/>
              <a:t>елны</a:t>
            </a:r>
            <a:r>
              <a:rPr lang="ru-RU" dirty="0"/>
              <a:t> 9 </a:t>
            </a:r>
            <a:r>
              <a:rPr lang="ru-RU" dirty="0" err="1"/>
              <a:t>маенда</a:t>
            </a:r>
            <a:r>
              <a:rPr lang="ru-RU" dirty="0"/>
              <a:t> </a:t>
            </a:r>
            <a:r>
              <a:rPr lang="ru-RU" dirty="0" err="1"/>
              <a:t>басуда</a:t>
            </a:r>
            <a:r>
              <a:rPr lang="ru-RU" dirty="0"/>
              <a:t> </a:t>
            </a:r>
            <a:r>
              <a:rPr lang="ru-RU" dirty="0" err="1"/>
              <a:t>атлар</a:t>
            </a:r>
            <a:r>
              <a:rPr lang="ru-RU" dirty="0"/>
              <a:t> </a:t>
            </a:r>
            <a:r>
              <a:rPr lang="ru-RU" dirty="0" err="1"/>
              <a:t>белән</a:t>
            </a:r>
            <a:r>
              <a:rPr lang="ru-RU" dirty="0"/>
              <a:t> сука </a:t>
            </a:r>
            <a:r>
              <a:rPr lang="ru-RU" dirty="0" err="1"/>
              <a:t>сукалаганда</a:t>
            </a:r>
            <a:r>
              <a:rPr lang="ru-RU" dirty="0"/>
              <a:t>, бригадир </a:t>
            </a:r>
            <a:r>
              <a:rPr lang="ru-RU" dirty="0" err="1"/>
              <a:t>йөгереп</a:t>
            </a:r>
            <a:r>
              <a:rPr lang="ru-RU" dirty="0"/>
              <a:t> </a:t>
            </a:r>
            <a:r>
              <a:rPr lang="ru-RU" dirty="0" err="1"/>
              <a:t>килде</a:t>
            </a:r>
            <a:r>
              <a:rPr lang="ru-RU" dirty="0"/>
              <a:t>: “</a:t>
            </a:r>
            <a:r>
              <a:rPr lang="ru-RU" dirty="0" err="1"/>
              <a:t>Сугыш</a:t>
            </a:r>
            <a:r>
              <a:rPr lang="ru-RU" dirty="0"/>
              <a:t> </a:t>
            </a:r>
            <a:r>
              <a:rPr lang="ru-RU" dirty="0" err="1"/>
              <a:t>бетте</a:t>
            </a:r>
            <a:r>
              <a:rPr lang="ru-RU" dirty="0"/>
              <a:t>” –</a:t>
            </a:r>
            <a:r>
              <a:rPr lang="ru-RU" dirty="0" err="1"/>
              <a:t>диде</a:t>
            </a:r>
            <a:r>
              <a:rPr lang="ru-RU" dirty="0"/>
              <a:t>. Без </a:t>
            </a:r>
            <a:r>
              <a:rPr lang="ru-RU" dirty="0" err="1"/>
              <a:t>шатлыгыбыздан</a:t>
            </a:r>
            <a:r>
              <a:rPr lang="ru-RU" dirty="0"/>
              <a:t> </a:t>
            </a:r>
            <a:r>
              <a:rPr lang="ru-RU" dirty="0" err="1"/>
              <a:t>сикерә-сикерә</a:t>
            </a:r>
            <a:r>
              <a:rPr lang="ru-RU" dirty="0"/>
              <a:t> </a:t>
            </a:r>
            <a:r>
              <a:rPr lang="ru-RU" dirty="0" err="1"/>
              <a:t>авылга</a:t>
            </a:r>
            <a:r>
              <a:rPr lang="ru-RU" dirty="0"/>
              <a:t> </a:t>
            </a:r>
            <a:r>
              <a:rPr lang="ru-RU" dirty="0" err="1"/>
              <a:t>таба</a:t>
            </a:r>
            <a:r>
              <a:rPr lang="ru-RU" dirty="0"/>
              <a:t> </a:t>
            </a:r>
            <a:r>
              <a:rPr lang="ru-RU" dirty="0" err="1"/>
              <a:t>йөгердек</a:t>
            </a:r>
            <a:r>
              <a:rPr lang="ru-RU" dirty="0"/>
              <a:t>. </a:t>
            </a:r>
            <a:r>
              <a:rPr lang="ru-RU" dirty="0" err="1"/>
              <a:t>Бу</a:t>
            </a:r>
            <a:r>
              <a:rPr lang="ru-RU" dirty="0"/>
              <a:t> </a:t>
            </a:r>
            <a:r>
              <a:rPr lang="ru-RU" dirty="0" err="1"/>
              <a:t>шатлыкны</a:t>
            </a:r>
            <a:r>
              <a:rPr lang="ru-RU" dirty="0"/>
              <a:t> </a:t>
            </a:r>
            <a:r>
              <a:rPr lang="ru-RU" dirty="0" err="1"/>
              <a:t>сөйләп</a:t>
            </a:r>
            <a:r>
              <a:rPr lang="ru-RU" dirty="0"/>
              <a:t> </a:t>
            </a:r>
            <a:r>
              <a:rPr lang="ru-RU" dirty="0" err="1"/>
              <a:t>бетерерлек</a:t>
            </a:r>
            <a:r>
              <a:rPr lang="ru-RU" dirty="0"/>
              <a:t> </a:t>
            </a:r>
            <a:r>
              <a:rPr lang="ru-RU" dirty="0" err="1"/>
              <a:t>түгел</a:t>
            </a:r>
            <a:r>
              <a:rPr lang="ru-RU" dirty="0"/>
              <a:t>!</a:t>
            </a:r>
          </a:p>
          <a:p>
            <a:r>
              <a:rPr lang="ru-RU" dirty="0" err="1"/>
              <a:t>Сугыштан</a:t>
            </a:r>
            <a:r>
              <a:rPr lang="ru-RU" dirty="0"/>
              <a:t> </a:t>
            </a:r>
            <a:r>
              <a:rPr lang="ru-RU" dirty="0" err="1"/>
              <a:t>соң</a:t>
            </a:r>
            <a:r>
              <a:rPr lang="ru-RU" dirty="0"/>
              <a:t> 1948 </a:t>
            </a:r>
            <a:r>
              <a:rPr lang="ru-RU" dirty="0" err="1"/>
              <a:t>елны</a:t>
            </a:r>
            <a:r>
              <a:rPr lang="ru-RU" dirty="0"/>
              <a:t> </a:t>
            </a:r>
            <a:r>
              <a:rPr lang="ru-RU" dirty="0" err="1"/>
              <a:t>армиягә</a:t>
            </a:r>
            <a:r>
              <a:rPr lang="ru-RU" dirty="0"/>
              <a:t> </a:t>
            </a:r>
            <a:r>
              <a:rPr lang="ru-RU" dirty="0" err="1"/>
              <a:t>чакырдылар</a:t>
            </a:r>
            <a:r>
              <a:rPr lang="ru-RU" dirty="0"/>
              <a:t>. 20 декабрь </a:t>
            </a:r>
            <a:r>
              <a:rPr lang="ru-RU" dirty="0" err="1"/>
              <a:t>көнне</a:t>
            </a:r>
            <a:r>
              <a:rPr lang="ru-RU" dirty="0"/>
              <a:t> </a:t>
            </a:r>
            <a:r>
              <a:rPr lang="ru-RU" dirty="0" err="1"/>
              <a:t>армиягә</a:t>
            </a:r>
            <a:r>
              <a:rPr lang="ru-RU" dirty="0"/>
              <a:t>, </a:t>
            </a:r>
            <a:r>
              <a:rPr lang="ru-RU" dirty="0" err="1"/>
              <a:t>Бөгелмә</a:t>
            </a:r>
            <a:r>
              <a:rPr lang="ru-RU" dirty="0"/>
              <a:t> </a:t>
            </a:r>
            <a:r>
              <a:rPr lang="ru-RU" dirty="0" err="1"/>
              <a:t>шәһәренә</a:t>
            </a:r>
            <a:r>
              <a:rPr lang="ru-RU" dirty="0"/>
              <a:t> </a:t>
            </a:r>
            <a:r>
              <a:rPr lang="ru-RU" dirty="0" err="1"/>
              <a:t>ат</a:t>
            </a:r>
            <a:r>
              <a:rPr lang="ru-RU" dirty="0"/>
              <a:t> </a:t>
            </a:r>
            <a:r>
              <a:rPr lang="ru-RU" dirty="0" err="1"/>
              <a:t>белән</a:t>
            </a:r>
            <a:r>
              <a:rPr lang="ru-RU" dirty="0"/>
              <a:t> </a:t>
            </a:r>
            <a:r>
              <a:rPr lang="ru-RU" dirty="0" err="1"/>
              <a:t>җәяү</a:t>
            </a:r>
            <a:r>
              <a:rPr lang="ru-RU" dirty="0"/>
              <a:t> </a:t>
            </a:r>
            <a:r>
              <a:rPr lang="ru-RU" dirty="0" err="1"/>
              <a:t>бардык</a:t>
            </a:r>
            <a:r>
              <a:rPr lang="ru-RU" dirty="0"/>
              <a:t>. Мин </a:t>
            </a:r>
            <a:r>
              <a:rPr lang="ru-RU" dirty="0" err="1"/>
              <a:t>аксый-аксый</a:t>
            </a:r>
            <a:r>
              <a:rPr lang="ru-RU" dirty="0"/>
              <a:t> </a:t>
            </a:r>
            <a:r>
              <a:rPr lang="ru-RU" dirty="0" err="1"/>
              <a:t>атлар</a:t>
            </a:r>
            <a:r>
              <a:rPr lang="ru-RU" dirty="0"/>
              <a:t> </a:t>
            </a:r>
            <a:r>
              <a:rPr lang="ru-RU" dirty="0" err="1"/>
              <a:t>артыннан</a:t>
            </a:r>
            <a:r>
              <a:rPr lang="ru-RU" dirty="0"/>
              <a:t> </a:t>
            </a:r>
            <a:r>
              <a:rPr lang="ru-RU" dirty="0" err="1"/>
              <a:t>иптәшләрем</a:t>
            </a:r>
            <a:r>
              <a:rPr lang="ru-RU" dirty="0"/>
              <a:t> </a:t>
            </a:r>
            <a:r>
              <a:rPr lang="ru-RU" dirty="0" err="1"/>
              <a:t>белән</a:t>
            </a:r>
            <a:r>
              <a:rPr lang="ru-RU" dirty="0"/>
              <a:t> бара идем. </a:t>
            </a:r>
            <a:r>
              <a:rPr lang="ru-RU" dirty="0" err="1"/>
              <a:t>Миңа</a:t>
            </a:r>
            <a:r>
              <a:rPr lang="ru-RU" dirty="0"/>
              <a:t> </a:t>
            </a:r>
            <a:r>
              <a:rPr lang="ru-RU" dirty="0" err="1"/>
              <a:t>мәрхүм</a:t>
            </a:r>
            <a:r>
              <a:rPr lang="ru-RU" dirty="0"/>
              <a:t> </a:t>
            </a:r>
            <a:r>
              <a:rPr lang="ru-RU" dirty="0" err="1"/>
              <a:t>Шәрип</a:t>
            </a:r>
            <a:r>
              <a:rPr lang="ru-RU" dirty="0"/>
              <a:t> </a:t>
            </a:r>
            <a:r>
              <a:rPr lang="ru-RU" dirty="0" err="1"/>
              <a:t>абый</a:t>
            </a:r>
            <a:r>
              <a:rPr lang="ru-RU" dirty="0"/>
              <a:t>: “</a:t>
            </a:r>
            <a:r>
              <a:rPr lang="ru-RU" dirty="0" err="1"/>
              <a:t>Үзең</a:t>
            </a:r>
            <a:r>
              <a:rPr lang="ru-RU" dirty="0"/>
              <a:t> </a:t>
            </a:r>
            <a:r>
              <a:rPr lang="ru-RU" dirty="0" err="1"/>
              <a:t>армиягә</a:t>
            </a:r>
            <a:r>
              <a:rPr lang="ru-RU" dirty="0"/>
              <a:t> </a:t>
            </a:r>
            <a:r>
              <a:rPr lang="ru-RU" dirty="0" err="1"/>
              <a:t>барасың</a:t>
            </a:r>
            <a:r>
              <a:rPr lang="ru-RU" dirty="0"/>
              <a:t>, </a:t>
            </a:r>
            <a:r>
              <a:rPr lang="ru-RU" dirty="0" err="1"/>
              <a:t>үзең</a:t>
            </a:r>
            <a:r>
              <a:rPr lang="ru-RU" dirty="0"/>
              <a:t> </a:t>
            </a:r>
            <a:r>
              <a:rPr lang="ru-RU" dirty="0" err="1"/>
              <a:t>аксап</a:t>
            </a:r>
            <a:r>
              <a:rPr lang="ru-RU" dirty="0"/>
              <a:t> </a:t>
            </a:r>
            <a:r>
              <a:rPr lang="ru-RU" dirty="0" err="1"/>
              <a:t>барасың</a:t>
            </a:r>
            <a:r>
              <a:rPr lang="ru-RU" dirty="0"/>
              <a:t>”-</a:t>
            </a:r>
            <a:r>
              <a:rPr lang="ru-RU" dirty="0" err="1"/>
              <a:t>дип</a:t>
            </a:r>
            <a:r>
              <a:rPr lang="ru-RU" dirty="0"/>
              <a:t> </a:t>
            </a:r>
            <a:r>
              <a:rPr lang="ru-RU" dirty="0" err="1"/>
              <a:t>әйтә</a:t>
            </a:r>
            <a:r>
              <a:rPr lang="ru-RU" dirty="0"/>
              <a:t> </a:t>
            </a:r>
            <a:r>
              <a:rPr lang="ru-RU" dirty="0" err="1"/>
              <a:t>иде</a:t>
            </a:r>
            <a:r>
              <a:rPr lang="ru-RU" dirty="0"/>
              <a:t>. Мин </a:t>
            </a:r>
            <a:r>
              <a:rPr lang="ru-RU" dirty="0" err="1"/>
              <a:t>авырткан</a:t>
            </a:r>
            <a:r>
              <a:rPr lang="ru-RU" dirty="0"/>
              <a:t> </a:t>
            </a:r>
            <a:r>
              <a:rPr lang="ru-RU" dirty="0" err="1"/>
              <a:t>аяк</a:t>
            </a:r>
            <a:r>
              <a:rPr lang="ru-RU" dirty="0"/>
              <a:t> </a:t>
            </a:r>
            <a:r>
              <a:rPr lang="ru-RU" dirty="0" err="1"/>
              <a:t>белән</a:t>
            </a:r>
            <a:r>
              <a:rPr lang="ru-RU" dirty="0"/>
              <a:t> </a:t>
            </a:r>
            <a:r>
              <a:rPr lang="ru-RU" dirty="0" err="1"/>
              <a:t>бардым</a:t>
            </a:r>
            <a:r>
              <a:rPr lang="ru-RU" dirty="0"/>
              <a:t>, </a:t>
            </a:r>
            <a:r>
              <a:rPr lang="ru-RU" dirty="0" err="1"/>
              <a:t>армиягә</a:t>
            </a:r>
            <a:r>
              <a:rPr lang="ru-RU" dirty="0"/>
              <a:t> </a:t>
            </a:r>
            <a:r>
              <a:rPr lang="ru-RU" dirty="0" err="1"/>
              <a:t>алдылар</a:t>
            </a:r>
            <a:r>
              <a:rPr lang="ru-RU" dirty="0"/>
              <a:t>. </a:t>
            </a:r>
            <a:r>
              <a:rPr lang="ru-RU" dirty="0" err="1"/>
              <a:t>Анда</a:t>
            </a:r>
            <a:r>
              <a:rPr lang="ru-RU" dirty="0"/>
              <a:t> лечить </a:t>
            </a:r>
            <a:r>
              <a:rPr lang="ru-RU" dirty="0" err="1"/>
              <a:t>иттеләр</a:t>
            </a:r>
            <a:r>
              <a:rPr lang="ru-RU" dirty="0"/>
              <a:t>, </a:t>
            </a:r>
            <a:r>
              <a:rPr lang="ru-RU" dirty="0" err="1"/>
              <a:t>башта</a:t>
            </a:r>
            <a:r>
              <a:rPr lang="ru-RU" dirty="0"/>
              <a:t> </a:t>
            </a:r>
            <a:r>
              <a:rPr lang="ru-RU" dirty="0" err="1"/>
              <a:t>бик</a:t>
            </a:r>
            <a:r>
              <a:rPr lang="ru-RU" dirty="0"/>
              <a:t> </a:t>
            </a:r>
            <a:r>
              <a:rPr lang="ru-RU" dirty="0" err="1"/>
              <a:t>читен</a:t>
            </a:r>
            <a:r>
              <a:rPr lang="ru-RU" dirty="0"/>
              <a:t> </a:t>
            </a:r>
            <a:r>
              <a:rPr lang="ru-RU" dirty="0" err="1"/>
              <a:t>булды</a:t>
            </a:r>
            <a:r>
              <a:rPr lang="ru-RU" dirty="0"/>
              <a:t>, </a:t>
            </a:r>
            <a:r>
              <a:rPr lang="ru-RU" dirty="0" err="1"/>
              <a:t>аякны</a:t>
            </a:r>
            <a:r>
              <a:rPr lang="ru-RU" dirty="0"/>
              <a:t> </a:t>
            </a:r>
            <a:r>
              <a:rPr lang="ru-RU" dirty="0" err="1"/>
              <a:t>дәвалагач</a:t>
            </a:r>
            <a:r>
              <a:rPr lang="ru-RU" dirty="0"/>
              <a:t>, </a:t>
            </a:r>
            <a:r>
              <a:rPr lang="ru-RU" dirty="0" err="1"/>
              <a:t>авыртуы</a:t>
            </a:r>
            <a:r>
              <a:rPr lang="ru-RU" dirty="0"/>
              <a:t> </a:t>
            </a:r>
            <a:r>
              <a:rPr lang="ru-RU" dirty="0" err="1"/>
              <a:t>бетте</a:t>
            </a:r>
            <a:r>
              <a:rPr lang="ru-RU" dirty="0"/>
              <a:t>. </a:t>
            </a:r>
            <a:r>
              <a:rPr lang="ru-RU" dirty="0" err="1"/>
              <a:t>Аллаһка</a:t>
            </a:r>
            <a:r>
              <a:rPr lang="ru-RU" dirty="0"/>
              <a:t> </a:t>
            </a:r>
            <a:r>
              <a:rPr lang="ru-RU" dirty="0" err="1"/>
              <a:t>шөкер</a:t>
            </a:r>
            <a:r>
              <a:rPr lang="ru-RU" dirty="0"/>
              <a:t> </a:t>
            </a:r>
            <a:r>
              <a:rPr lang="ru-RU" dirty="0" err="1"/>
              <a:t>шуннан</a:t>
            </a:r>
            <a:r>
              <a:rPr lang="ru-RU" dirty="0"/>
              <a:t> </a:t>
            </a:r>
            <a:r>
              <a:rPr lang="ru-RU" dirty="0" err="1"/>
              <a:t>бирле</a:t>
            </a:r>
            <a:r>
              <a:rPr lang="ru-RU" dirty="0"/>
              <a:t> </a:t>
            </a:r>
            <a:r>
              <a:rPr lang="ru-RU" dirty="0" err="1"/>
              <a:t>әйбәт</a:t>
            </a:r>
            <a:r>
              <a:rPr lang="ru-RU" dirty="0"/>
              <a:t> </a:t>
            </a:r>
            <a:r>
              <a:rPr lang="ru-RU" dirty="0" err="1"/>
              <a:t>кенә</a:t>
            </a:r>
            <a:r>
              <a:rPr lang="ru-RU" dirty="0"/>
              <a:t> </a:t>
            </a:r>
            <a:r>
              <a:rPr lang="ru-RU" dirty="0" err="1"/>
              <a:t>яшим</a:t>
            </a:r>
            <a:r>
              <a:rPr lang="ru-RU" dirty="0"/>
              <a:t> </a:t>
            </a:r>
            <a:r>
              <a:rPr lang="ru-RU" dirty="0" err="1"/>
              <a:t>дә</a:t>
            </a:r>
            <a:r>
              <a:rPr lang="ru-RU" dirty="0"/>
              <a:t> </a:t>
            </a:r>
            <a:r>
              <a:rPr lang="ru-RU" dirty="0" err="1"/>
              <a:t>яшим</a:t>
            </a:r>
            <a:r>
              <a:rPr lang="ru-RU" dirty="0"/>
              <a:t> </a:t>
            </a:r>
            <a:r>
              <a:rPr lang="ru-RU" dirty="0" err="1"/>
              <a:t>әле</a:t>
            </a:r>
            <a:r>
              <a:rPr lang="ru-RU" dirty="0"/>
              <a:t>.</a:t>
            </a:r>
            <a:endParaRPr lang="ru-RU" dirty="0"/>
          </a:p>
        </p:txBody>
      </p:sp>
    </p:spTree>
    <p:extLst>
      <p:ext uri="{BB962C8B-B14F-4D97-AF65-F5344CB8AC3E}">
        <p14:creationId xmlns:p14="http://schemas.microsoft.com/office/powerpoint/2010/main" val="23769249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6" name="Рисунок 5" descr="C:\Users\Татьяна\Desktop\IMG_20140504_165318.jpg"/>
          <p:cNvPicPr/>
          <p:nvPr/>
        </p:nvPicPr>
        <p:blipFill>
          <a:blip r:embed="rId3" cstate="print"/>
          <a:srcRect/>
          <a:stretch>
            <a:fillRect/>
          </a:stretch>
        </p:blipFill>
        <p:spPr bwMode="auto">
          <a:xfrm>
            <a:off x="4224882" y="183839"/>
            <a:ext cx="2435225" cy="2941497"/>
          </a:xfrm>
          <a:prstGeom prst="rect">
            <a:avLst/>
          </a:prstGeom>
          <a:noFill/>
          <a:ln w="9525">
            <a:noFill/>
            <a:miter lim="800000"/>
            <a:headEnd/>
            <a:tailEnd/>
          </a:ln>
        </p:spPr>
      </p:pic>
      <p:sp>
        <p:nvSpPr>
          <p:cNvPr id="3" name="Прямоугольник 2"/>
          <p:cNvSpPr/>
          <p:nvPr/>
        </p:nvSpPr>
        <p:spPr>
          <a:xfrm>
            <a:off x="0" y="3125336"/>
            <a:ext cx="8980226" cy="3785652"/>
          </a:xfrm>
          <a:prstGeom prst="rect">
            <a:avLst/>
          </a:prstGeom>
        </p:spPr>
        <p:txBody>
          <a:bodyPr wrap="square">
            <a:spAutoFit/>
          </a:bodyPr>
          <a:lstStyle/>
          <a:p>
            <a:r>
              <a:rPr lang="ru-RU" sz="2000" b="1" dirty="0" err="1" smtClean="0"/>
              <a:t>Гаиләдә</a:t>
            </a:r>
            <a:r>
              <a:rPr lang="ru-RU" sz="2000" b="1" dirty="0" smtClean="0"/>
              <a:t> без 7 </a:t>
            </a:r>
            <a:r>
              <a:rPr lang="ru-RU" sz="2000" b="1" dirty="0" err="1" smtClean="0"/>
              <a:t>кеше</a:t>
            </a:r>
            <a:r>
              <a:rPr lang="ru-RU" sz="2000" b="1" dirty="0" smtClean="0"/>
              <a:t> </a:t>
            </a:r>
            <a:r>
              <a:rPr lang="ru-RU" sz="2000" b="1" dirty="0" err="1" smtClean="0"/>
              <a:t>булабыз</a:t>
            </a:r>
            <a:r>
              <a:rPr lang="ru-RU" sz="2000" b="1" dirty="0" smtClean="0"/>
              <a:t>. </a:t>
            </a:r>
            <a:r>
              <a:rPr lang="ru-RU" sz="2000" b="1" dirty="0" err="1" smtClean="0"/>
              <a:t>Әти</a:t>
            </a:r>
            <a:r>
              <a:rPr lang="ru-RU" sz="2000" b="1" dirty="0" smtClean="0"/>
              <a:t>, </a:t>
            </a:r>
            <a:r>
              <a:rPr lang="ru-RU" sz="2000" b="1" dirty="0" err="1" smtClean="0"/>
              <a:t>әни</a:t>
            </a:r>
            <a:r>
              <a:rPr lang="ru-RU" sz="2000" b="1" dirty="0" smtClean="0"/>
              <a:t>, Павел, </a:t>
            </a:r>
            <a:r>
              <a:rPr lang="ru-RU" sz="2000" b="1" dirty="0" err="1" smtClean="0"/>
              <a:t>Агафия</a:t>
            </a:r>
            <a:r>
              <a:rPr lang="ru-RU" sz="2000" b="1" dirty="0" smtClean="0"/>
              <a:t>, Мария, Питер </a:t>
            </a:r>
            <a:r>
              <a:rPr lang="ru-RU" sz="2000" b="1" dirty="0" err="1" smtClean="0"/>
              <a:t>һәм</a:t>
            </a:r>
            <a:r>
              <a:rPr lang="ru-RU" sz="2000" b="1" dirty="0" smtClean="0"/>
              <a:t> мин.  </a:t>
            </a:r>
            <a:r>
              <a:rPr lang="ru-RU" sz="2000" b="1" dirty="0"/>
              <a:t>1941 </a:t>
            </a:r>
            <a:r>
              <a:rPr lang="ru-RU" sz="2000" b="1" dirty="0" err="1"/>
              <a:t>елның</a:t>
            </a:r>
            <a:r>
              <a:rPr lang="ru-RU" sz="2000" b="1" dirty="0"/>
              <a:t> июнь </a:t>
            </a:r>
            <a:r>
              <a:rPr lang="ru-RU" sz="2000" b="1" dirty="0" err="1"/>
              <a:t>аенда</a:t>
            </a:r>
            <a:r>
              <a:rPr lang="ru-RU" sz="2000" b="1" dirty="0"/>
              <a:t> </a:t>
            </a:r>
            <a:r>
              <a:rPr lang="ru-RU" sz="2000" b="1" dirty="0" err="1"/>
              <a:t>безнең</a:t>
            </a:r>
            <a:r>
              <a:rPr lang="ru-RU" sz="2000" b="1" dirty="0"/>
              <a:t> </a:t>
            </a:r>
            <a:r>
              <a:rPr lang="ru-RU" sz="2000" b="1" dirty="0" err="1"/>
              <a:t>Павелны</a:t>
            </a:r>
            <a:r>
              <a:rPr lang="ru-RU" sz="2000" b="1" dirty="0"/>
              <a:t> </a:t>
            </a:r>
            <a:r>
              <a:rPr lang="ru-RU" sz="2000" b="1" dirty="0" err="1"/>
              <a:t>хатыныннан</a:t>
            </a:r>
            <a:r>
              <a:rPr lang="ru-RU" sz="2000" b="1" dirty="0"/>
              <a:t> </a:t>
            </a:r>
            <a:r>
              <a:rPr lang="ru-RU" sz="2000" b="1" dirty="0" err="1"/>
              <a:t>һәм</a:t>
            </a:r>
            <a:r>
              <a:rPr lang="ru-RU" sz="2000" b="1" dirty="0"/>
              <a:t> 3 </a:t>
            </a:r>
            <a:r>
              <a:rPr lang="ru-RU" sz="2000" b="1" dirty="0" err="1"/>
              <a:t>баласыннан</a:t>
            </a:r>
            <a:r>
              <a:rPr lang="ru-RU" sz="2000" b="1" dirty="0"/>
              <a:t> </a:t>
            </a:r>
            <a:r>
              <a:rPr lang="ru-RU" sz="2000" b="1" dirty="0" err="1"/>
              <a:t>аерып</a:t>
            </a:r>
            <a:r>
              <a:rPr lang="ru-RU" sz="2000" b="1" dirty="0"/>
              <a:t> </a:t>
            </a:r>
            <a:r>
              <a:rPr lang="ru-RU" sz="2000" b="1" dirty="0" err="1"/>
              <a:t>сугышка</a:t>
            </a:r>
            <a:r>
              <a:rPr lang="ru-RU" sz="2000" b="1" dirty="0"/>
              <a:t> </a:t>
            </a:r>
            <a:r>
              <a:rPr lang="ru-RU" sz="2000" b="1" dirty="0" err="1"/>
              <a:t>җибәрделәр</a:t>
            </a:r>
            <a:r>
              <a:rPr lang="ru-RU" sz="2000" b="1" dirty="0"/>
              <a:t>. 1941 </a:t>
            </a:r>
            <a:r>
              <a:rPr lang="ru-RU" sz="2000" b="1" dirty="0" err="1"/>
              <a:t>елның</a:t>
            </a:r>
            <a:r>
              <a:rPr lang="ru-RU" sz="2000" b="1" dirty="0"/>
              <a:t> 21 </a:t>
            </a:r>
            <a:r>
              <a:rPr lang="ru-RU" sz="2000" b="1" dirty="0" err="1"/>
              <a:t>июлендә</a:t>
            </a:r>
            <a:r>
              <a:rPr lang="ru-RU" sz="2000" b="1" dirty="0"/>
              <a:t> мина 11 </a:t>
            </a:r>
            <a:r>
              <a:rPr lang="ru-RU" sz="2000" b="1" dirty="0" err="1"/>
              <a:t>яшь</a:t>
            </a:r>
            <a:r>
              <a:rPr lang="ru-RU" sz="2000" b="1" dirty="0"/>
              <a:t> </a:t>
            </a:r>
            <a:r>
              <a:rPr lang="ru-RU" sz="2000" b="1" dirty="0" err="1"/>
              <a:t>тулу</a:t>
            </a:r>
            <a:r>
              <a:rPr lang="ru-RU" sz="2000" b="1" dirty="0"/>
              <a:t> </a:t>
            </a:r>
            <a:r>
              <a:rPr lang="ru-RU" sz="2000" b="1" dirty="0" err="1"/>
              <a:t>белән</a:t>
            </a:r>
            <a:r>
              <a:rPr lang="ru-RU" sz="2000" b="1" dirty="0"/>
              <a:t> </a:t>
            </a:r>
            <a:r>
              <a:rPr lang="ru-RU" sz="2000" b="1" dirty="0" err="1"/>
              <a:t>әтине</a:t>
            </a:r>
            <a:r>
              <a:rPr lang="ru-RU" sz="2000" b="1" dirty="0"/>
              <a:t> </a:t>
            </a:r>
            <a:r>
              <a:rPr lang="ru-RU" sz="2000" b="1" dirty="0" err="1"/>
              <a:t>сугышка</a:t>
            </a:r>
            <a:r>
              <a:rPr lang="ru-RU" sz="2000" b="1" dirty="0"/>
              <a:t> </a:t>
            </a:r>
            <a:r>
              <a:rPr lang="ru-RU" sz="2000" b="1" dirty="0" err="1"/>
              <a:t>алып</a:t>
            </a:r>
            <a:r>
              <a:rPr lang="ru-RU" sz="2000" b="1" dirty="0"/>
              <a:t> </a:t>
            </a:r>
            <a:r>
              <a:rPr lang="ru-RU" sz="2000" b="1" dirty="0" err="1"/>
              <a:t>киттеләр</a:t>
            </a:r>
            <a:r>
              <a:rPr lang="ru-RU" sz="2000" b="1" dirty="0"/>
              <a:t>. </a:t>
            </a:r>
            <a:r>
              <a:rPr lang="ru-RU" sz="2000" b="1" dirty="0" err="1"/>
              <a:t>Сугыш</a:t>
            </a:r>
            <a:r>
              <a:rPr lang="ru-RU" sz="2000" b="1" dirty="0"/>
              <a:t> </a:t>
            </a:r>
            <a:r>
              <a:rPr lang="ru-RU" sz="2000" b="1" dirty="0" err="1"/>
              <a:t>вакытында</a:t>
            </a:r>
            <a:r>
              <a:rPr lang="ru-RU" sz="2000" b="1" dirty="0"/>
              <a:t> </a:t>
            </a:r>
            <a:r>
              <a:rPr lang="ru-RU" sz="2000" b="1" dirty="0" err="1"/>
              <a:t>Агафия</a:t>
            </a:r>
            <a:r>
              <a:rPr lang="ru-RU" sz="2000" b="1" dirty="0"/>
              <a:t> тракторист </a:t>
            </a:r>
            <a:r>
              <a:rPr lang="ru-RU" sz="2000" b="1" dirty="0" err="1"/>
              <a:t>булып</a:t>
            </a:r>
            <a:r>
              <a:rPr lang="ru-RU" sz="2000" b="1" dirty="0"/>
              <a:t> </a:t>
            </a:r>
            <a:r>
              <a:rPr lang="ru-RU" sz="2000" b="1" dirty="0" err="1"/>
              <a:t>эшли</a:t>
            </a:r>
            <a:r>
              <a:rPr lang="ru-RU" sz="2000" b="1" dirty="0"/>
              <a:t>, ә Мария </a:t>
            </a:r>
            <a:r>
              <a:rPr lang="ru-RU" sz="2000" b="1" dirty="0" err="1"/>
              <a:t>укытучы</a:t>
            </a:r>
            <a:r>
              <a:rPr lang="ru-RU" sz="2000" b="1" dirty="0"/>
              <a:t> </a:t>
            </a:r>
            <a:r>
              <a:rPr lang="ru-RU" sz="2000" b="1" dirty="0" err="1"/>
              <a:t>булып</a:t>
            </a:r>
            <a:r>
              <a:rPr lang="ru-RU" sz="2000" b="1" dirty="0"/>
              <a:t>. </a:t>
            </a:r>
            <a:r>
              <a:rPr lang="ru-RU" sz="2000" b="1" dirty="0" err="1"/>
              <a:t>Әти</a:t>
            </a:r>
            <a:r>
              <a:rPr lang="ru-RU" sz="2000" b="1" dirty="0"/>
              <a:t> </a:t>
            </a:r>
            <a:r>
              <a:rPr lang="ru-RU" sz="2000" b="1" dirty="0" err="1"/>
              <a:t>фронтка</a:t>
            </a:r>
            <a:r>
              <a:rPr lang="ru-RU" sz="2000" b="1" dirty="0"/>
              <a:t> </a:t>
            </a:r>
            <a:r>
              <a:rPr lang="ru-RU" sz="2000" b="1" dirty="0" err="1"/>
              <a:t>китү</a:t>
            </a:r>
            <a:r>
              <a:rPr lang="ru-RU" sz="2000" b="1" dirty="0"/>
              <a:t> </a:t>
            </a:r>
            <a:r>
              <a:rPr lang="ru-RU" sz="2000" b="1" dirty="0" err="1"/>
              <a:t>белән</a:t>
            </a:r>
            <a:r>
              <a:rPr lang="ru-RU" sz="2000" b="1" dirty="0"/>
              <a:t> </a:t>
            </a:r>
            <a:r>
              <a:rPr lang="ru-RU" sz="2000" b="1" dirty="0" err="1"/>
              <a:t>өйдә</a:t>
            </a:r>
            <a:r>
              <a:rPr lang="ru-RU" sz="2000" b="1" dirty="0"/>
              <a:t> мин, </a:t>
            </a:r>
            <a:r>
              <a:rPr lang="ru-RU" sz="2000" b="1" dirty="0" err="1"/>
              <a:t>әни</a:t>
            </a:r>
            <a:r>
              <a:rPr lang="ru-RU" sz="2000" b="1" dirty="0"/>
              <a:t> </a:t>
            </a:r>
            <a:r>
              <a:rPr lang="ru-RU" sz="2000" b="1" dirty="0" err="1"/>
              <a:t>һәм</a:t>
            </a:r>
            <a:r>
              <a:rPr lang="ru-RU" sz="2000" b="1" dirty="0"/>
              <a:t> Питер </a:t>
            </a:r>
            <a:r>
              <a:rPr lang="ru-RU" sz="2000" b="1" dirty="0" err="1"/>
              <a:t>генә</a:t>
            </a:r>
            <a:r>
              <a:rPr lang="ru-RU" sz="2000" b="1" dirty="0"/>
              <a:t> </a:t>
            </a:r>
            <a:r>
              <a:rPr lang="ru-RU" sz="2000" b="1" dirty="0" err="1"/>
              <a:t>калабыз</a:t>
            </a:r>
            <a:r>
              <a:rPr lang="ru-RU" sz="2000" b="1" dirty="0"/>
              <a:t>. </a:t>
            </a:r>
            <a:r>
              <a:rPr lang="ru-RU" sz="2000" b="1" dirty="0" err="1"/>
              <a:t>Гыйнвар</a:t>
            </a:r>
            <a:r>
              <a:rPr lang="ru-RU" sz="2000" b="1" dirty="0"/>
              <a:t> </a:t>
            </a:r>
            <a:r>
              <a:rPr lang="ru-RU" sz="2000" b="1" dirty="0" err="1"/>
              <a:t>урталарында</a:t>
            </a:r>
            <a:r>
              <a:rPr lang="ru-RU" sz="2000" b="1" dirty="0"/>
              <a:t> </a:t>
            </a:r>
            <a:r>
              <a:rPr lang="ru-RU" sz="2000" b="1" dirty="0" err="1"/>
              <a:t>безгә</a:t>
            </a:r>
            <a:r>
              <a:rPr lang="ru-RU" sz="2000" b="1" dirty="0"/>
              <a:t> </a:t>
            </a:r>
            <a:r>
              <a:rPr lang="ru-RU" sz="2000" b="1" dirty="0" err="1"/>
              <a:t>куркыныч</a:t>
            </a:r>
            <a:r>
              <a:rPr lang="ru-RU" sz="2000" b="1" dirty="0"/>
              <a:t> </a:t>
            </a:r>
            <a:r>
              <a:rPr lang="ru-RU" sz="2000" b="1" dirty="0" err="1"/>
              <a:t>хәбәр</a:t>
            </a:r>
            <a:r>
              <a:rPr lang="ru-RU" sz="2000" b="1" dirty="0"/>
              <a:t> </a:t>
            </a:r>
            <a:r>
              <a:rPr lang="ru-RU" sz="2000" b="1" dirty="0" err="1"/>
              <a:t>килә</a:t>
            </a:r>
            <a:r>
              <a:rPr lang="ru-RU" sz="2000" b="1" dirty="0"/>
              <a:t>: </a:t>
            </a:r>
            <a:r>
              <a:rPr lang="ru-RU" sz="2000" b="1" dirty="0" err="1"/>
              <a:t>әти</a:t>
            </a:r>
            <a:r>
              <a:rPr lang="ru-RU" sz="2000" b="1" dirty="0"/>
              <a:t> </a:t>
            </a:r>
            <a:r>
              <a:rPr lang="ru-RU" sz="2000" b="1" dirty="0" err="1"/>
              <a:t>сугышта</a:t>
            </a:r>
            <a:r>
              <a:rPr lang="ru-RU" sz="2000" b="1" dirty="0"/>
              <a:t> </a:t>
            </a:r>
            <a:r>
              <a:rPr lang="ru-RU" sz="2000" b="1" dirty="0" err="1"/>
              <a:t>вафат</a:t>
            </a:r>
            <a:r>
              <a:rPr lang="ru-RU" sz="2000" b="1" dirty="0"/>
              <a:t> </a:t>
            </a:r>
            <a:r>
              <a:rPr lang="ru-RU" sz="2000" b="1" dirty="0" err="1"/>
              <a:t>була</a:t>
            </a:r>
            <a:r>
              <a:rPr lang="ru-RU" sz="2000" b="1" dirty="0"/>
              <a:t>. </a:t>
            </a:r>
          </a:p>
          <a:p>
            <a:r>
              <a:rPr lang="ru-RU" sz="2000" b="1" dirty="0"/>
              <a:t>          Мин 3 </a:t>
            </a:r>
            <a:r>
              <a:rPr lang="ru-RU" sz="2000" b="1" dirty="0" err="1"/>
              <a:t>нче</a:t>
            </a:r>
            <a:r>
              <a:rPr lang="ru-RU" sz="2000" b="1" dirty="0"/>
              <a:t> </a:t>
            </a:r>
            <a:r>
              <a:rPr lang="ru-RU" sz="2000" b="1" dirty="0" err="1"/>
              <a:t>сыйныфны</a:t>
            </a:r>
            <a:r>
              <a:rPr lang="ru-RU" sz="2000" b="1" dirty="0"/>
              <a:t> </a:t>
            </a:r>
            <a:r>
              <a:rPr lang="ru-RU" sz="2000" b="1" dirty="0" err="1"/>
              <a:t>тәмамладым</a:t>
            </a:r>
            <a:r>
              <a:rPr lang="ru-RU" sz="2000" b="1" dirty="0"/>
              <a:t>. 14 </a:t>
            </a:r>
            <a:r>
              <a:rPr lang="ru-RU" sz="2000" b="1" dirty="0" err="1"/>
              <a:t>яшьлек</a:t>
            </a:r>
            <a:r>
              <a:rPr lang="ru-RU" sz="2000" b="1" dirty="0"/>
              <a:t> Питер </a:t>
            </a:r>
            <a:r>
              <a:rPr lang="ru-RU" sz="2000" b="1" dirty="0" err="1"/>
              <a:t>Куҗаш</a:t>
            </a:r>
            <a:r>
              <a:rPr lang="ru-RU" sz="2000" b="1" dirty="0"/>
              <a:t> </a:t>
            </a:r>
            <a:r>
              <a:rPr lang="ru-RU" sz="2000" b="1" dirty="0" err="1"/>
              <a:t>авылының</a:t>
            </a:r>
            <a:r>
              <a:rPr lang="ru-RU" sz="2000" b="1" dirty="0"/>
              <a:t> </a:t>
            </a:r>
            <a:r>
              <a:rPr lang="ru-RU" sz="2000" b="1" dirty="0" err="1"/>
              <a:t>мәктәбендә</a:t>
            </a:r>
            <a:r>
              <a:rPr lang="ru-RU" sz="2000" b="1" dirty="0"/>
              <a:t> </a:t>
            </a:r>
            <a:r>
              <a:rPr lang="ru-RU" sz="2000" b="1" dirty="0" err="1"/>
              <a:t>укып</a:t>
            </a:r>
            <a:r>
              <a:rPr lang="ru-RU" sz="2000" b="1" dirty="0"/>
              <a:t> </a:t>
            </a:r>
            <a:r>
              <a:rPr lang="ru-RU" sz="2000" b="1" dirty="0" err="1"/>
              <a:t>йөрде</a:t>
            </a:r>
            <a:r>
              <a:rPr lang="ru-RU" sz="2000" b="1" dirty="0"/>
              <a:t>. 16 </a:t>
            </a:r>
            <a:r>
              <a:rPr lang="ru-RU" sz="2000" b="1" dirty="0" err="1"/>
              <a:t>яше</a:t>
            </a:r>
            <a:r>
              <a:rPr lang="ru-RU" sz="2000" b="1" dirty="0"/>
              <a:t> </a:t>
            </a:r>
            <a:r>
              <a:rPr lang="ru-RU" sz="2000" b="1" dirty="0" err="1"/>
              <a:t>тулу</a:t>
            </a:r>
            <a:r>
              <a:rPr lang="ru-RU" sz="2000" b="1" dirty="0"/>
              <a:t> </a:t>
            </a:r>
            <a:r>
              <a:rPr lang="ru-RU" sz="2000" b="1" dirty="0" err="1"/>
              <a:t>белән</a:t>
            </a:r>
            <a:r>
              <a:rPr lang="ru-RU" sz="2000" b="1" dirty="0"/>
              <a:t> </a:t>
            </a:r>
            <a:r>
              <a:rPr lang="ru-RU" sz="2000" b="1" dirty="0" err="1"/>
              <a:t>аны</a:t>
            </a:r>
            <a:r>
              <a:rPr lang="ru-RU" sz="2000" b="1" dirty="0"/>
              <a:t> </a:t>
            </a:r>
            <a:r>
              <a:rPr lang="ru-RU" sz="2000" b="1" dirty="0" err="1"/>
              <a:t>Япониянең</a:t>
            </a:r>
            <a:r>
              <a:rPr lang="ru-RU" sz="2000" b="1" dirty="0"/>
              <a:t> Порт-Артур </a:t>
            </a:r>
            <a:r>
              <a:rPr lang="ru-RU" sz="2000" b="1" dirty="0" err="1"/>
              <a:t>шәһәренең</a:t>
            </a:r>
            <a:r>
              <a:rPr lang="ru-RU" sz="2000" b="1" dirty="0"/>
              <a:t> </a:t>
            </a:r>
            <a:r>
              <a:rPr lang="ru-RU" sz="2000" b="1" dirty="0" err="1"/>
              <a:t>границасына</a:t>
            </a:r>
            <a:r>
              <a:rPr lang="ru-RU" sz="2000" b="1" dirty="0"/>
              <a:t> </a:t>
            </a:r>
            <a:r>
              <a:rPr lang="ru-RU" sz="2000" b="1" dirty="0" err="1"/>
              <a:t>хезмәт</a:t>
            </a:r>
            <a:r>
              <a:rPr lang="ru-RU" sz="2000" b="1" dirty="0"/>
              <a:t> </a:t>
            </a:r>
            <a:r>
              <a:rPr lang="ru-RU" sz="2000" b="1" dirty="0" err="1"/>
              <a:t>итергә</a:t>
            </a:r>
            <a:r>
              <a:rPr lang="ru-RU" sz="2000" b="1" dirty="0"/>
              <a:t>, ә </a:t>
            </a:r>
            <a:r>
              <a:rPr lang="ru-RU" sz="2000" b="1" dirty="0" err="1"/>
              <a:t>соңыннан</a:t>
            </a:r>
            <a:r>
              <a:rPr lang="ru-RU" sz="2000" b="1" dirty="0"/>
              <a:t> </a:t>
            </a:r>
            <a:r>
              <a:rPr lang="ru-RU" sz="2000" b="1" dirty="0" err="1"/>
              <a:t>фронтка</a:t>
            </a:r>
            <a:r>
              <a:rPr lang="ru-RU" sz="2000" b="1" dirty="0"/>
              <a:t> </a:t>
            </a:r>
            <a:r>
              <a:rPr lang="ru-RU" sz="2000" b="1" dirty="0" err="1"/>
              <a:t>җибәрәләр</a:t>
            </a:r>
            <a:r>
              <a:rPr lang="ru-RU" sz="2000" b="1" dirty="0"/>
              <a:t>. </a:t>
            </a:r>
            <a:r>
              <a:rPr lang="ru-RU" sz="2000" b="1" dirty="0" err="1"/>
              <a:t>Алар</a:t>
            </a:r>
            <a:r>
              <a:rPr lang="ru-RU" sz="2000" b="1" dirty="0"/>
              <a:t> </a:t>
            </a:r>
            <a:r>
              <a:rPr lang="ru-RU" sz="2000" b="1" dirty="0" err="1"/>
              <a:t>барлыгы</a:t>
            </a:r>
            <a:r>
              <a:rPr lang="ru-RU" sz="2000" b="1" dirty="0"/>
              <a:t> 1 ай </a:t>
            </a:r>
            <a:r>
              <a:rPr lang="ru-RU" sz="2000" b="1" dirty="0" err="1"/>
              <a:t>походта</a:t>
            </a:r>
            <a:r>
              <a:rPr lang="ru-RU" sz="2000" b="1" dirty="0"/>
              <a:t> </a:t>
            </a:r>
            <a:r>
              <a:rPr lang="ru-RU" sz="2000" b="1" dirty="0" err="1"/>
              <a:t>тозлы</a:t>
            </a:r>
            <a:r>
              <a:rPr lang="ru-RU" sz="2000" b="1" dirty="0"/>
              <a:t> су </a:t>
            </a:r>
            <a:r>
              <a:rPr lang="ru-RU" sz="2000" b="1" dirty="0" err="1"/>
              <a:t>эчеп</a:t>
            </a:r>
            <a:r>
              <a:rPr lang="ru-RU" sz="2000" b="1" dirty="0"/>
              <a:t> </a:t>
            </a:r>
            <a:r>
              <a:rPr lang="ru-RU" sz="2000" b="1" dirty="0" err="1"/>
              <a:t>һәм</a:t>
            </a:r>
            <a:r>
              <a:rPr lang="ru-RU" sz="2000" b="1" dirty="0"/>
              <a:t> </a:t>
            </a:r>
            <a:r>
              <a:rPr lang="ru-RU" sz="2000" b="1" dirty="0" err="1"/>
              <a:t>бәрәңге</a:t>
            </a:r>
            <a:r>
              <a:rPr lang="ru-RU" sz="2000" b="1" dirty="0"/>
              <a:t> </a:t>
            </a:r>
            <a:r>
              <a:rPr lang="ru-RU" sz="2000" b="1" dirty="0" err="1"/>
              <a:t>кабыгы</a:t>
            </a:r>
            <a:r>
              <a:rPr lang="ru-RU" sz="2000" b="1" dirty="0"/>
              <a:t> </a:t>
            </a:r>
            <a:r>
              <a:rPr lang="ru-RU" sz="2000" b="1" dirty="0" err="1"/>
              <a:t>ашап</a:t>
            </a:r>
            <a:r>
              <a:rPr lang="ru-RU" sz="2000" b="1" dirty="0"/>
              <a:t> </a:t>
            </a:r>
            <a:r>
              <a:rPr lang="ru-RU" sz="2000" b="1" dirty="0" err="1"/>
              <a:t>Берлинга</a:t>
            </a:r>
            <a:r>
              <a:rPr lang="ru-RU" sz="2000" b="1" dirty="0"/>
              <a:t> </a:t>
            </a:r>
            <a:r>
              <a:rPr lang="ru-RU" sz="2000" b="1" dirty="0" err="1"/>
              <a:t>барып</a:t>
            </a:r>
            <a:r>
              <a:rPr lang="ru-RU" sz="2000" b="1" dirty="0"/>
              <a:t> </a:t>
            </a:r>
            <a:r>
              <a:rPr lang="ru-RU" sz="2000" b="1" dirty="0" err="1"/>
              <a:t>җитәләр</a:t>
            </a:r>
            <a:r>
              <a:rPr lang="ru-RU" sz="2000" b="1" dirty="0"/>
              <a:t>. </a:t>
            </a:r>
            <a:r>
              <a:rPr lang="ru-RU" sz="2000" b="1" dirty="0" err="1"/>
              <a:t>Берлинга</a:t>
            </a:r>
            <a:r>
              <a:rPr lang="ru-RU" sz="2000" b="1" dirty="0"/>
              <a:t> </a:t>
            </a:r>
            <a:r>
              <a:rPr lang="ru-RU" sz="2000" b="1" dirty="0" err="1"/>
              <a:t>барып</a:t>
            </a:r>
            <a:r>
              <a:rPr lang="ru-RU" sz="2000" b="1" dirty="0"/>
              <a:t> </a:t>
            </a:r>
            <a:r>
              <a:rPr lang="ru-RU" sz="2000" b="1" dirty="0" err="1"/>
              <a:t>җитү</a:t>
            </a:r>
            <a:r>
              <a:rPr lang="ru-RU" sz="2000" b="1" dirty="0"/>
              <a:t> </a:t>
            </a:r>
            <a:r>
              <a:rPr lang="ru-RU" sz="2000" b="1" dirty="0" err="1"/>
              <a:t>белән</a:t>
            </a:r>
            <a:r>
              <a:rPr lang="ru-RU" sz="2000" b="1" dirty="0"/>
              <a:t> </a:t>
            </a:r>
            <a:r>
              <a:rPr lang="ru-RU" sz="2000" b="1" dirty="0" err="1"/>
              <a:t>сугыш</a:t>
            </a:r>
            <a:r>
              <a:rPr lang="ru-RU" sz="2000" b="1" dirty="0"/>
              <a:t> </a:t>
            </a:r>
            <a:r>
              <a:rPr lang="ru-RU" sz="2000" b="1" dirty="0" err="1"/>
              <a:t>тынган</a:t>
            </a:r>
            <a:r>
              <a:rPr lang="ru-RU" sz="2000" b="1" dirty="0"/>
              <a:t> </a:t>
            </a:r>
            <a:r>
              <a:rPr lang="ru-RU" sz="2000" b="1" dirty="0" err="1"/>
              <a:t>була</a:t>
            </a:r>
            <a:r>
              <a:rPr lang="ru-RU" sz="2000" b="1" dirty="0" smtClean="0"/>
              <a:t>.</a:t>
            </a:r>
            <a:endParaRPr lang="ru-RU" sz="2000" b="1" dirty="0"/>
          </a:p>
        </p:txBody>
      </p:sp>
      <p:sp>
        <p:nvSpPr>
          <p:cNvPr id="7" name="TextBox 6"/>
          <p:cNvSpPr txBox="1"/>
          <p:nvPr/>
        </p:nvSpPr>
        <p:spPr>
          <a:xfrm>
            <a:off x="6660107" y="955343"/>
            <a:ext cx="2320119" cy="1015663"/>
          </a:xfrm>
          <a:prstGeom prst="rect">
            <a:avLst/>
          </a:prstGeom>
          <a:noFill/>
        </p:spPr>
        <p:txBody>
          <a:bodyPr wrap="square" rtlCol="0">
            <a:spAutoFit/>
          </a:bodyPr>
          <a:lstStyle/>
          <a:p>
            <a:r>
              <a:rPr lang="tt-RU" sz="2000" b="1" dirty="0" smtClean="0">
                <a:solidFill>
                  <a:srgbClr val="C00000"/>
                </a:solidFill>
              </a:rPr>
              <a:t>Никитина</a:t>
            </a:r>
          </a:p>
          <a:p>
            <a:r>
              <a:rPr lang="tt-RU" sz="2000" b="1" dirty="0" smtClean="0">
                <a:solidFill>
                  <a:srgbClr val="C00000"/>
                </a:solidFill>
              </a:rPr>
              <a:t> Евдокия </a:t>
            </a:r>
          </a:p>
          <a:p>
            <a:r>
              <a:rPr lang="tt-RU" sz="2000" b="1" dirty="0" smtClean="0">
                <a:solidFill>
                  <a:srgbClr val="C00000"/>
                </a:solidFill>
              </a:rPr>
              <a:t>Тимофеевна</a:t>
            </a:r>
            <a:endParaRPr lang="ru-RU" sz="2000" b="1" dirty="0">
              <a:solidFill>
                <a:srgbClr val="C00000"/>
              </a:solidFill>
            </a:endParaRPr>
          </a:p>
        </p:txBody>
      </p:sp>
      <p:sp>
        <p:nvSpPr>
          <p:cNvPr id="10" name="Прямоугольник 9"/>
          <p:cNvSpPr/>
          <p:nvPr/>
        </p:nvSpPr>
        <p:spPr>
          <a:xfrm>
            <a:off x="122830" y="286604"/>
            <a:ext cx="3998794" cy="1323439"/>
          </a:xfrm>
          <a:prstGeom prst="rect">
            <a:avLst/>
          </a:prstGeom>
        </p:spPr>
        <p:txBody>
          <a:bodyPr wrap="square">
            <a:spAutoFit/>
          </a:bodyPr>
          <a:lstStyle/>
          <a:p>
            <a:r>
              <a:rPr lang="ru-RU" dirty="0"/>
              <a:t>“</a:t>
            </a:r>
            <a:r>
              <a:rPr lang="ru-RU" sz="2000" b="1" dirty="0"/>
              <a:t>Июнь </a:t>
            </a:r>
            <a:r>
              <a:rPr lang="ru-RU" sz="2000" b="1" dirty="0" err="1"/>
              <a:t>аеның</a:t>
            </a:r>
            <a:r>
              <a:rPr lang="ru-RU" sz="2000" b="1" dirty="0"/>
              <a:t> </a:t>
            </a:r>
            <a:r>
              <a:rPr lang="ru-RU" sz="2000" b="1" dirty="0" err="1"/>
              <a:t>жәйге</a:t>
            </a:r>
            <a:r>
              <a:rPr lang="ru-RU" sz="2000" b="1" dirty="0"/>
              <a:t> </a:t>
            </a:r>
            <a:r>
              <a:rPr lang="ru-RU" sz="2000" b="1" dirty="0" err="1"/>
              <a:t>бер</a:t>
            </a:r>
            <a:r>
              <a:rPr lang="ru-RU" sz="2000" b="1" dirty="0"/>
              <a:t> </a:t>
            </a:r>
            <a:r>
              <a:rPr lang="ru-RU" sz="2000" b="1" dirty="0" err="1"/>
              <a:t>төнендә</a:t>
            </a:r>
            <a:r>
              <a:rPr lang="ru-RU" sz="2000" b="1" dirty="0"/>
              <a:t>,</a:t>
            </a:r>
          </a:p>
          <a:p>
            <a:r>
              <a:rPr lang="ru-RU" sz="2000" b="1" dirty="0"/>
              <a:t>   Фашист </a:t>
            </a:r>
            <a:r>
              <a:rPr lang="ru-RU" sz="2000" b="1" dirty="0" err="1"/>
              <a:t>басты</a:t>
            </a:r>
            <a:r>
              <a:rPr lang="ru-RU" sz="2000" b="1" dirty="0"/>
              <a:t> </a:t>
            </a:r>
            <a:r>
              <a:rPr lang="ru-RU" sz="2000" b="1" dirty="0" err="1"/>
              <a:t>аяк</a:t>
            </a:r>
            <a:r>
              <a:rPr lang="ru-RU" sz="2000" b="1" dirty="0"/>
              <a:t> </a:t>
            </a:r>
            <a:r>
              <a:rPr lang="ru-RU" sz="2000" b="1" dirty="0" err="1"/>
              <a:t>чикләргә</a:t>
            </a:r>
            <a:r>
              <a:rPr lang="ru-RU" sz="2000" b="1" dirty="0"/>
              <a:t> ,</a:t>
            </a:r>
          </a:p>
          <a:p>
            <a:r>
              <a:rPr lang="ru-RU" sz="2000" b="1" dirty="0"/>
              <a:t>   Гитлер </a:t>
            </a:r>
            <a:r>
              <a:rPr lang="ru-RU" sz="2000" b="1" dirty="0" err="1"/>
              <a:t>уйлагандыр</a:t>
            </a:r>
            <a:r>
              <a:rPr lang="ru-RU" sz="2000" b="1" dirty="0"/>
              <a:t> </a:t>
            </a:r>
            <a:r>
              <a:rPr lang="ru-RU" sz="2000" b="1" dirty="0" err="1"/>
              <a:t>илебезне</a:t>
            </a:r>
            <a:r>
              <a:rPr lang="ru-RU" sz="2000" b="1" dirty="0"/>
              <a:t> </a:t>
            </a:r>
          </a:p>
          <a:p>
            <a:r>
              <a:rPr lang="ru-RU" sz="2000" b="1" dirty="0"/>
              <a:t>  </a:t>
            </a:r>
            <a:r>
              <a:rPr lang="ru-RU" sz="2000" b="1" dirty="0" err="1"/>
              <a:t>Өч-дүрт</a:t>
            </a:r>
            <a:r>
              <a:rPr lang="ru-RU" sz="2000" b="1" dirty="0"/>
              <a:t> </a:t>
            </a:r>
            <a:r>
              <a:rPr lang="ru-RU" sz="2000" b="1" dirty="0" err="1"/>
              <a:t>көндә</a:t>
            </a:r>
            <a:r>
              <a:rPr lang="ru-RU" sz="2000" b="1" dirty="0"/>
              <a:t> </a:t>
            </a:r>
            <a:r>
              <a:rPr lang="ru-RU" sz="2000" b="1" dirty="0" err="1"/>
              <a:t>таптап</a:t>
            </a:r>
            <a:r>
              <a:rPr lang="ru-RU" sz="2000" b="1" dirty="0"/>
              <a:t> </a:t>
            </a:r>
            <a:r>
              <a:rPr lang="ru-RU" sz="2000" b="1" dirty="0" err="1"/>
              <a:t>китергә</a:t>
            </a:r>
            <a:r>
              <a:rPr lang="ru-RU" sz="2000" b="1" dirty="0"/>
              <a:t>”. </a:t>
            </a:r>
          </a:p>
        </p:txBody>
      </p:sp>
    </p:spTree>
    <p:extLst>
      <p:ext uri="{BB962C8B-B14F-4D97-AF65-F5344CB8AC3E}">
        <p14:creationId xmlns:p14="http://schemas.microsoft.com/office/powerpoint/2010/main" val="28849841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5541"/>
            <a:ext cx="9139938" cy="6858000"/>
          </a:xfrm>
          <a:prstGeom prst="rect">
            <a:avLst/>
          </a:prstGeom>
        </p:spPr>
      </p:pic>
      <p:pic>
        <p:nvPicPr>
          <p:cNvPr id="6146" name="Picture 2" descr="C:\Users\admin\Desktop\9май\книга памяти\мосаллия апа.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8524" y="381590"/>
            <a:ext cx="2224586" cy="227808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36479" y="2715904"/>
            <a:ext cx="9007521" cy="3970318"/>
          </a:xfrm>
          <a:prstGeom prst="rect">
            <a:avLst/>
          </a:prstGeom>
        </p:spPr>
        <p:txBody>
          <a:bodyPr wrap="square">
            <a:spAutoFit/>
          </a:bodyPr>
          <a:lstStyle/>
          <a:p>
            <a:r>
              <a:rPr lang="ru-RU" b="1" dirty="0" smtClean="0"/>
              <a:t>Мин, </a:t>
            </a:r>
            <a:r>
              <a:rPr lang="ru-RU" b="1" dirty="0" err="1" smtClean="0"/>
              <a:t>Кадер</a:t>
            </a:r>
            <a:r>
              <a:rPr lang="ru-RU" b="1" dirty="0" smtClean="0"/>
              <a:t> </a:t>
            </a:r>
            <a:r>
              <a:rPr lang="ru-RU" b="1" dirty="0" err="1" smtClean="0"/>
              <a:t>авылында</a:t>
            </a:r>
            <a:r>
              <a:rPr lang="ru-RU" b="1" dirty="0" smtClean="0"/>
              <a:t> </a:t>
            </a:r>
            <a:r>
              <a:rPr lang="ru-RU" b="1" dirty="0" err="1" smtClean="0"/>
              <a:t>туып</a:t>
            </a:r>
            <a:r>
              <a:rPr lang="ru-RU" b="1" dirty="0" smtClean="0"/>
              <a:t> </a:t>
            </a:r>
            <a:r>
              <a:rPr lang="ru-RU" b="1" dirty="0" err="1" smtClean="0"/>
              <a:t>үскән</a:t>
            </a:r>
            <a:r>
              <a:rPr lang="ru-RU" b="1" dirty="0" smtClean="0"/>
              <a:t> </a:t>
            </a:r>
            <a:r>
              <a:rPr lang="ru-RU" b="1" dirty="0" err="1" smtClean="0"/>
              <a:t>кыз</a:t>
            </a:r>
            <a:r>
              <a:rPr lang="ru-RU" b="1" dirty="0" smtClean="0"/>
              <a:t>, </a:t>
            </a:r>
            <a:r>
              <a:rPr lang="ru-RU" b="1" dirty="0" err="1" smtClean="0"/>
              <a:t>шушы</a:t>
            </a:r>
            <a:r>
              <a:rPr lang="ru-RU" b="1" dirty="0" smtClean="0"/>
              <a:t> </a:t>
            </a:r>
            <a:r>
              <a:rPr lang="ru-RU" b="1" dirty="0" err="1" smtClean="0"/>
              <a:t>авыл</a:t>
            </a:r>
            <a:r>
              <a:rPr lang="ru-RU" b="1" dirty="0" smtClean="0"/>
              <a:t> </a:t>
            </a:r>
            <a:r>
              <a:rPr lang="ru-RU" b="1" dirty="0" err="1" smtClean="0"/>
              <a:t>егетенә</a:t>
            </a:r>
            <a:r>
              <a:rPr lang="ru-RU" b="1" dirty="0" smtClean="0"/>
              <a:t> </a:t>
            </a:r>
            <a:r>
              <a:rPr lang="ru-RU" b="1" dirty="0" err="1" smtClean="0"/>
              <a:t>үк</a:t>
            </a:r>
            <a:r>
              <a:rPr lang="ru-RU" b="1" dirty="0" smtClean="0"/>
              <a:t> </a:t>
            </a:r>
            <a:r>
              <a:rPr lang="ru-RU" b="1" dirty="0" err="1" smtClean="0"/>
              <a:t>кияугә</a:t>
            </a:r>
            <a:r>
              <a:rPr lang="ru-RU" b="1" dirty="0" smtClean="0"/>
              <a:t> </a:t>
            </a:r>
            <a:r>
              <a:rPr lang="ru-RU" b="1" dirty="0" err="1" smtClean="0"/>
              <a:t>чыгып</a:t>
            </a:r>
            <a:r>
              <a:rPr lang="ru-RU" b="1" dirty="0" smtClean="0"/>
              <a:t> </a:t>
            </a:r>
            <a:r>
              <a:rPr lang="ru-RU" b="1" dirty="0" err="1" smtClean="0"/>
              <a:t>өч</a:t>
            </a:r>
            <a:r>
              <a:rPr lang="ru-RU" b="1" dirty="0" smtClean="0"/>
              <a:t> </a:t>
            </a:r>
            <a:r>
              <a:rPr lang="ru-RU" b="1" dirty="0" err="1" smtClean="0"/>
              <a:t>балага</a:t>
            </a:r>
            <a:r>
              <a:rPr lang="ru-RU" b="1" dirty="0" smtClean="0"/>
              <a:t> </a:t>
            </a:r>
            <a:r>
              <a:rPr lang="ru-RU" b="1" dirty="0" err="1" smtClean="0"/>
              <a:t>гомер</a:t>
            </a:r>
            <a:r>
              <a:rPr lang="ru-RU" b="1" dirty="0" smtClean="0"/>
              <a:t> </a:t>
            </a:r>
            <a:r>
              <a:rPr lang="ru-RU" b="1" dirty="0" err="1" smtClean="0"/>
              <a:t>биреп</a:t>
            </a:r>
            <a:r>
              <a:rPr lang="ru-RU" b="1" dirty="0" smtClean="0"/>
              <a:t>, </a:t>
            </a:r>
            <a:r>
              <a:rPr lang="ru-RU" b="1" dirty="0" err="1" smtClean="0"/>
              <a:t>тормыш</a:t>
            </a:r>
            <a:r>
              <a:rPr lang="ru-RU" b="1" dirty="0" smtClean="0"/>
              <a:t> </a:t>
            </a:r>
            <a:r>
              <a:rPr lang="ru-RU" b="1" dirty="0" err="1" smtClean="0"/>
              <a:t>иптәшем</a:t>
            </a:r>
            <a:r>
              <a:rPr lang="ru-RU" b="1" dirty="0" smtClean="0"/>
              <a:t> </a:t>
            </a:r>
            <a:r>
              <a:rPr lang="ru-RU" b="1" dirty="0" err="1" smtClean="0"/>
              <a:t>Шәйхенур</a:t>
            </a:r>
            <a:r>
              <a:rPr lang="ru-RU" b="1" dirty="0" smtClean="0"/>
              <a:t> </a:t>
            </a:r>
            <a:r>
              <a:rPr lang="ru-RU" b="1" dirty="0" err="1" smtClean="0"/>
              <a:t>белән</a:t>
            </a:r>
            <a:r>
              <a:rPr lang="ru-RU" b="1" dirty="0" smtClean="0"/>
              <a:t> </a:t>
            </a:r>
            <a:r>
              <a:rPr lang="ru-RU" b="1" dirty="0" err="1" smtClean="0"/>
              <a:t>тәрбияләп</a:t>
            </a:r>
            <a:r>
              <a:rPr lang="ru-RU" b="1" dirty="0" smtClean="0"/>
              <a:t> </a:t>
            </a:r>
            <a:r>
              <a:rPr lang="ru-RU" b="1" dirty="0" err="1" smtClean="0"/>
              <a:t>үстердек</a:t>
            </a:r>
            <a:r>
              <a:rPr lang="ru-RU" b="1" dirty="0" smtClean="0"/>
              <a:t>.</a:t>
            </a:r>
          </a:p>
          <a:p>
            <a:r>
              <a:rPr lang="ru-RU" b="1" dirty="0" err="1" smtClean="0"/>
              <a:t>Сугыш</a:t>
            </a:r>
            <a:r>
              <a:rPr lang="ru-RU" b="1" dirty="0" smtClean="0"/>
              <a:t> </a:t>
            </a:r>
            <a:r>
              <a:rPr lang="ru-RU" b="1" dirty="0" err="1"/>
              <a:t>олысына</a:t>
            </a:r>
            <a:r>
              <a:rPr lang="ru-RU" b="1" dirty="0"/>
              <a:t> да, </a:t>
            </a:r>
            <a:r>
              <a:rPr lang="ru-RU" b="1" dirty="0" err="1"/>
              <a:t>кечесенә</a:t>
            </a:r>
            <a:r>
              <a:rPr lang="ru-RU" b="1" dirty="0"/>
              <a:t> </a:t>
            </a:r>
            <a:r>
              <a:rPr lang="ru-RU" b="1" dirty="0" err="1"/>
              <a:t>дә</a:t>
            </a:r>
            <a:r>
              <a:rPr lang="ru-RU" b="1" dirty="0"/>
              <a:t> </a:t>
            </a:r>
            <a:r>
              <a:rPr lang="ru-RU" b="1" dirty="0" err="1"/>
              <a:t>авырлык</a:t>
            </a:r>
            <a:r>
              <a:rPr lang="ru-RU" b="1" dirty="0"/>
              <a:t> </a:t>
            </a:r>
            <a:r>
              <a:rPr lang="ru-RU" b="1" dirty="0" err="1"/>
              <a:t>китерде</a:t>
            </a:r>
            <a:r>
              <a:rPr lang="ru-RU" b="1" dirty="0"/>
              <a:t>, ә </a:t>
            </a:r>
            <a:r>
              <a:rPr lang="ru-RU" b="1" dirty="0" err="1"/>
              <a:t>безнең</a:t>
            </a:r>
            <a:r>
              <a:rPr lang="ru-RU" b="1" dirty="0"/>
              <a:t> </a:t>
            </a:r>
            <a:r>
              <a:rPr lang="ru-RU" b="1" dirty="0" err="1"/>
              <a:t>кебек</a:t>
            </a:r>
            <a:r>
              <a:rPr lang="ru-RU" b="1" dirty="0"/>
              <a:t> </a:t>
            </a:r>
            <a:r>
              <a:rPr lang="ru-RU" b="1" dirty="0" err="1"/>
              <a:t>яшьләргә</a:t>
            </a:r>
            <a:r>
              <a:rPr lang="ru-RU" b="1" dirty="0"/>
              <a:t> </a:t>
            </a:r>
            <a:r>
              <a:rPr lang="ru-RU" b="1" dirty="0" err="1"/>
              <a:t>бигрәк</a:t>
            </a:r>
            <a:r>
              <a:rPr lang="ru-RU" b="1" dirty="0"/>
              <a:t> </a:t>
            </a:r>
            <a:r>
              <a:rPr lang="ru-RU" b="1" dirty="0" err="1"/>
              <a:t>тә</a:t>
            </a:r>
            <a:r>
              <a:rPr lang="ru-RU" b="1" dirty="0"/>
              <a:t> </a:t>
            </a:r>
            <a:r>
              <a:rPr lang="ru-RU" b="1" dirty="0" err="1"/>
              <a:t>авыр</a:t>
            </a:r>
            <a:r>
              <a:rPr lang="ru-RU" b="1" dirty="0"/>
              <a:t> </a:t>
            </a:r>
            <a:r>
              <a:rPr lang="ru-RU" b="1" dirty="0" err="1"/>
              <a:t>булды</a:t>
            </a:r>
            <a:r>
              <a:rPr lang="ru-RU" b="1" dirty="0"/>
              <a:t>. Без </a:t>
            </a:r>
            <a:r>
              <a:rPr lang="ru-RU" b="1" dirty="0" err="1"/>
              <a:t>олы</a:t>
            </a:r>
            <a:r>
              <a:rPr lang="ru-RU" b="1" dirty="0"/>
              <a:t> </a:t>
            </a:r>
            <a:r>
              <a:rPr lang="ru-RU" b="1" dirty="0" err="1"/>
              <a:t>кешенең</a:t>
            </a:r>
            <a:r>
              <a:rPr lang="ru-RU" b="1" dirty="0"/>
              <a:t> </a:t>
            </a:r>
            <a:r>
              <a:rPr lang="ru-RU" b="1" dirty="0" err="1"/>
              <a:t>көче</a:t>
            </a:r>
            <a:r>
              <a:rPr lang="ru-RU" b="1" dirty="0"/>
              <a:t> </a:t>
            </a:r>
            <a:r>
              <a:rPr lang="ru-RU" b="1" dirty="0" err="1"/>
              <a:t>җитмәслек</a:t>
            </a:r>
            <a:r>
              <a:rPr lang="ru-RU" b="1" dirty="0"/>
              <a:t> </a:t>
            </a:r>
            <a:r>
              <a:rPr lang="ru-RU" b="1" dirty="0" err="1"/>
              <a:t>эшләрдән</a:t>
            </a:r>
            <a:r>
              <a:rPr lang="ru-RU" b="1" dirty="0"/>
              <a:t> </a:t>
            </a:r>
            <a:r>
              <a:rPr lang="ru-RU" b="1" dirty="0" err="1"/>
              <a:t>интектек</a:t>
            </a:r>
            <a:r>
              <a:rPr lang="ru-RU" b="1" dirty="0"/>
              <a:t>. </a:t>
            </a:r>
            <a:r>
              <a:rPr lang="ru-RU" b="1" dirty="0" err="1"/>
              <a:t>Сугышка</a:t>
            </a:r>
            <a:r>
              <a:rPr lang="ru-RU" b="1" dirty="0"/>
              <a:t> </a:t>
            </a:r>
            <a:r>
              <a:rPr lang="ru-RU" b="1" dirty="0" err="1"/>
              <a:t>киткән</a:t>
            </a:r>
            <a:r>
              <a:rPr lang="ru-RU" b="1" dirty="0"/>
              <a:t> </a:t>
            </a:r>
            <a:r>
              <a:rPr lang="ru-RU" b="1" dirty="0" err="1"/>
              <a:t>әтиләрне</a:t>
            </a:r>
            <a:r>
              <a:rPr lang="ru-RU" b="1" dirty="0"/>
              <a:t> </a:t>
            </a:r>
            <a:r>
              <a:rPr lang="ru-RU" b="1" dirty="0" err="1"/>
              <a:t>алыштырырга</a:t>
            </a:r>
            <a:r>
              <a:rPr lang="ru-RU" b="1" dirty="0"/>
              <a:t>, фронт </a:t>
            </a:r>
            <a:r>
              <a:rPr lang="ru-RU" b="1" dirty="0" err="1"/>
              <a:t>өчен</a:t>
            </a:r>
            <a:r>
              <a:rPr lang="ru-RU" b="1" dirty="0"/>
              <a:t> </a:t>
            </a:r>
            <a:r>
              <a:rPr lang="ru-RU" b="1" dirty="0" err="1"/>
              <a:t>икмәк</a:t>
            </a:r>
            <a:r>
              <a:rPr lang="ru-RU" b="1" dirty="0"/>
              <a:t> </a:t>
            </a:r>
            <a:r>
              <a:rPr lang="ru-RU" b="1" dirty="0" err="1"/>
              <a:t>җитешетерергә</a:t>
            </a:r>
            <a:r>
              <a:rPr lang="ru-RU" b="1" dirty="0"/>
              <a:t> </a:t>
            </a:r>
            <a:r>
              <a:rPr lang="ru-RU" b="1" dirty="0" err="1"/>
              <a:t>кирәк</a:t>
            </a:r>
            <a:r>
              <a:rPr lang="ru-RU" b="1" dirty="0"/>
              <a:t> </a:t>
            </a:r>
            <a:r>
              <a:rPr lang="ru-RU" b="1" dirty="0" err="1"/>
              <a:t>иде</a:t>
            </a:r>
            <a:r>
              <a:rPr lang="ru-RU" b="1" dirty="0"/>
              <a:t>. </a:t>
            </a:r>
            <a:r>
              <a:rPr lang="ru-RU" b="1" dirty="0" err="1"/>
              <a:t>Әти</a:t>
            </a:r>
            <a:r>
              <a:rPr lang="ru-RU" b="1" dirty="0"/>
              <a:t> </a:t>
            </a:r>
            <a:r>
              <a:rPr lang="ru-RU" b="1" dirty="0" err="1"/>
              <a:t>сугышка</a:t>
            </a:r>
            <a:r>
              <a:rPr lang="ru-RU" b="1" dirty="0"/>
              <a:t> </a:t>
            </a:r>
            <a:r>
              <a:rPr lang="ru-RU" b="1" dirty="0" err="1"/>
              <a:t>киткәч</a:t>
            </a:r>
            <a:r>
              <a:rPr lang="ru-RU" b="1" dirty="0"/>
              <a:t> без </a:t>
            </a:r>
            <a:r>
              <a:rPr lang="ru-RU" b="1" dirty="0" err="1"/>
              <a:t>биш</a:t>
            </a:r>
            <a:r>
              <a:rPr lang="ru-RU" b="1" dirty="0"/>
              <a:t> бала </a:t>
            </a:r>
            <a:r>
              <a:rPr lang="ru-RU" b="1" dirty="0" err="1"/>
              <a:t>калдык</a:t>
            </a:r>
            <a:r>
              <a:rPr lang="ru-RU" b="1" dirty="0"/>
              <a:t>: </a:t>
            </a:r>
            <a:r>
              <a:rPr lang="ru-RU" b="1" dirty="0" err="1"/>
              <a:t>Гыйзденур</a:t>
            </a:r>
            <a:r>
              <a:rPr lang="ru-RU" b="1" dirty="0"/>
              <a:t>, Марс, </a:t>
            </a:r>
            <a:r>
              <a:rPr lang="ru-RU" b="1" dirty="0" err="1"/>
              <a:t>Әхнәф</a:t>
            </a:r>
            <a:r>
              <a:rPr lang="ru-RU" b="1" dirty="0"/>
              <a:t>, </a:t>
            </a:r>
            <a:r>
              <a:rPr lang="ru-RU" b="1" dirty="0" err="1"/>
              <a:t>Вәсилә</a:t>
            </a:r>
            <a:r>
              <a:rPr lang="ru-RU" b="1" dirty="0"/>
              <a:t> </a:t>
            </a:r>
            <a:r>
              <a:rPr lang="ru-RU" b="1" dirty="0" err="1"/>
              <a:t>һәм</a:t>
            </a:r>
            <a:r>
              <a:rPr lang="ru-RU" b="1" dirty="0"/>
              <a:t> мин. </a:t>
            </a:r>
            <a:r>
              <a:rPr lang="ru-RU" b="1" dirty="0" err="1"/>
              <a:t>Сугыш</a:t>
            </a:r>
            <a:r>
              <a:rPr lang="ru-RU" b="1" dirty="0"/>
              <a:t> </a:t>
            </a:r>
            <a:r>
              <a:rPr lang="ru-RU" b="1" dirty="0" err="1"/>
              <a:t>вакытында</a:t>
            </a:r>
            <a:r>
              <a:rPr lang="ru-RU" b="1" dirty="0"/>
              <a:t> </a:t>
            </a:r>
            <a:r>
              <a:rPr lang="ru-RU" b="1" dirty="0" err="1"/>
              <a:t>эш</a:t>
            </a:r>
            <a:r>
              <a:rPr lang="ru-RU" b="1" dirty="0"/>
              <a:t> </a:t>
            </a:r>
            <a:r>
              <a:rPr lang="ru-RU" b="1" dirty="0" err="1"/>
              <a:t>күп</a:t>
            </a:r>
            <a:r>
              <a:rPr lang="ru-RU" b="1" dirty="0"/>
              <a:t> </a:t>
            </a:r>
            <a:r>
              <a:rPr lang="ru-RU" b="1" dirty="0" err="1"/>
              <a:t>булды</a:t>
            </a:r>
            <a:r>
              <a:rPr lang="ru-RU" b="1" dirty="0"/>
              <a:t>: </a:t>
            </a:r>
            <a:r>
              <a:rPr lang="ru-RU" b="1" dirty="0" err="1"/>
              <a:t>фермалда</a:t>
            </a:r>
            <a:r>
              <a:rPr lang="ru-RU" b="1" dirty="0"/>
              <a:t> да </a:t>
            </a:r>
            <a:r>
              <a:rPr lang="ru-RU" b="1" dirty="0" err="1"/>
              <a:t>эшләдек</a:t>
            </a:r>
            <a:r>
              <a:rPr lang="ru-RU" b="1" dirty="0"/>
              <a:t>, </a:t>
            </a:r>
            <a:r>
              <a:rPr lang="ru-RU" b="1" dirty="0" err="1"/>
              <a:t>җәй</a:t>
            </a:r>
            <a:r>
              <a:rPr lang="ru-RU" b="1" dirty="0"/>
              <a:t> </a:t>
            </a:r>
            <a:r>
              <a:rPr lang="ru-RU" b="1" dirty="0" err="1"/>
              <a:t>көне</a:t>
            </a:r>
            <a:r>
              <a:rPr lang="ru-RU" b="1" dirty="0"/>
              <a:t> </a:t>
            </a:r>
            <a:r>
              <a:rPr lang="ru-RU" b="1" dirty="0" err="1"/>
              <a:t>яшелчәгә</a:t>
            </a:r>
            <a:r>
              <a:rPr lang="ru-RU" b="1" dirty="0"/>
              <a:t> </a:t>
            </a:r>
            <a:r>
              <a:rPr lang="ru-RU" b="1" dirty="0" err="1"/>
              <a:t>дә</a:t>
            </a:r>
            <a:r>
              <a:rPr lang="ru-RU" b="1" dirty="0"/>
              <a:t> </a:t>
            </a:r>
            <a:r>
              <a:rPr lang="ru-RU" b="1" dirty="0" err="1"/>
              <a:t>чыгаралар</a:t>
            </a:r>
            <a:r>
              <a:rPr lang="ru-RU" b="1" dirty="0"/>
              <a:t> </a:t>
            </a:r>
            <a:r>
              <a:rPr lang="ru-RU" b="1" dirty="0" err="1" smtClean="0"/>
              <a:t>иде.Кул</a:t>
            </a:r>
            <a:r>
              <a:rPr lang="ru-RU" b="1" dirty="0" smtClean="0"/>
              <a:t> </a:t>
            </a:r>
            <a:r>
              <a:rPr lang="ru-RU" b="1" dirty="0" err="1"/>
              <a:t>белән</a:t>
            </a:r>
            <a:r>
              <a:rPr lang="ru-RU" b="1" dirty="0"/>
              <a:t> </a:t>
            </a:r>
            <a:r>
              <a:rPr lang="ru-RU" b="1" dirty="0" err="1"/>
              <a:t>урак</a:t>
            </a:r>
            <a:r>
              <a:rPr lang="ru-RU" b="1" dirty="0"/>
              <a:t> </a:t>
            </a:r>
            <a:r>
              <a:rPr lang="ru-RU" b="1" dirty="0" err="1"/>
              <a:t>урабыз</a:t>
            </a:r>
            <a:r>
              <a:rPr lang="ru-RU" b="1" dirty="0"/>
              <a:t>, </a:t>
            </a:r>
            <a:r>
              <a:rPr lang="ru-RU" b="1" dirty="0" err="1"/>
              <a:t>ашлык</a:t>
            </a:r>
            <a:r>
              <a:rPr lang="ru-RU" b="1" dirty="0"/>
              <a:t> </a:t>
            </a:r>
            <a:r>
              <a:rPr lang="ru-RU" b="1" dirty="0" err="1"/>
              <a:t>җыябыз</a:t>
            </a:r>
            <a:r>
              <a:rPr lang="ru-RU" b="1" dirty="0"/>
              <a:t>, </a:t>
            </a:r>
            <a:r>
              <a:rPr lang="ru-RU" b="1" dirty="0" err="1"/>
              <a:t>чалгы</a:t>
            </a:r>
            <a:r>
              <a:rPr lang="ru-RU" b="1" dirty="0"/>
              <a:t> </a:t>
            </a:r>
            <a:r>
              <a:rPr lang="ru-RU" b="1" dirty="0" err="1"/>
              <a:t>белән</a:t>
            </a:r>
            <a:r>
              <a:rPr lang="ru-RU" b="1" dirty="0"/>
              <a:t> </a:t>
            </a:r>
            <a:r>
              <a:rPr lang="ru-RU" b="1" dirty="0" err="1"/>
              <a:t>борчак</a:t>
            </a:r>
            <a:r>
              <a:rPr lang="ru-RU" b="1" dirty="0"/>
              <a:t> </a:t>
            </a:r>
            <a:r>
              <a:rPr lang="ru-RU" b="1" dirty="0" err="1"/>
              <a:t>чабабыз</a:t>
            </a:r>
            <a:r>
              <a:rPr lang="ru-RU" b="1" dirty="0"/>
              <a:t>, </a:t>
            </a:r>
            <a:r>
              <a:rPr lang="ru-RU" b="1" dirty="0" err="1"/>
              <a:t>көн</a:t>
            </a:r>
            <a:r>
              <a:rPr lang="ru-RU" b="1" dirty="0"/>
              <a:t> эссе, </a:t>
            </a:r>
            <a:r>
              <a:rPr lang="ru-RU" b="1" dirty="0" err="1"/>
              <a:t>маңгайлардан</a:t>
            </a:r>
            <a:r>
              <a:rPr lang="ru-RU" b="1" dirty="0"/>
              <a:t> </a:t>
            </a:r>
            <a:r>
              <a:rPr lang="ru-RU" b="1" dirty="0" err="1"/>
              <a:t>борчак-борчак</a:t>
            </a:r>
            <a:r>
              <a:rPr lang="ru-RU" b="1" dirty="0"/>
              <a:t> </a:t>
            </a:r>
            <a:r>
              <a:rPr lang="ru-RU" b="1" dirty="0" err="1"/>
              <a:t>тирләр</a:t>
            </a:r>
            <a:r>
              <a:rPr lang="ru-RU" b="1" dirty="0"/>
              <a:t> ага. </a:t>
            </a:r>
            <a:r>
              <a:rPr lang="ru-RU" b="1" dirty="0" err="1"/>
              <a:t>Авыр</a:t>
            </a:r>
            <a:r>
              <a:rPr lang="ru-RU" b="1" dirty="0"/>
              <a:t> </a:t>
            </a:r>
            <a:r>
              <a:rPr lang="ru-RU" b="1" dirty="0" err="1"/>
              <a:t>эштән</a:t>
            </a:r>
            <a:r>
              <a:rPr lang="ru-RU" b="1" dirty="0"/>
              <a:t> </a:t>
            </a:r>
            <a:r>
              <a:rPr lang="ru-RU" b="1" dirty="0" err="1"/>
              <a:t>соң</a:t>
            </a:r>
            <a:r>
              <a:rPr lang="ru-RU" b="1" dirty="0"/>
              <a:t> </a:t>
            </a:r>
            <a:r>
              <a:rPr lang="ru-RU" b="1" dirty="0" err="1"/>
              <a:t>ашыйсы</a:t>
            </a:r>
            <a:r>
              <a:rPr lang="ru-RU" b="1" dirty="0"/>
              <a:t> да </a:t>
            </a:r>
            <a:r>
              <a:rPr lang="ru-RU" b="1" dirty="0" err="1"/>
              <a:t>килә</a:t>
            </a:r>
            <a:r>
              <a:rPr lang="ru-RU" b="1" dirty="0"/>
              <a:t>: </a:t>
            </a:r>
            <a:r>
              <a:rPr lang="ru-RU" b="1" dirty="0" err="1"/>
              <a:t>ашарга</a:t>
            </a:r>
            <a:r>
              <a:rPr lang="ru-RU" b="1" dirty="0"/>
              <a:t> </a:t>
            </a:r>
            <a:r>
              <a:rPr lang="ru-RU" b="1" dirty="0" err="1"/>
              <a:t>үләннәр</a:t>
            </a:r>
            <a:r>
              <a:rPr lang="ru-RU" b="1" dirty="0"/>
              <a:t>. </a:t>
            </a:r>
            <a:r>
              <a:rPr lang="ru-RU" b="1" dirty="0" err="1"/>
              <a:t>Үләннәрдән</a:t>
            </a:r>
            <a:r>
              <a:rPr lang="ru-RU" b="1" dirty="0"/>
              <a:t> </a:t>
            </a:r>
            <a:r>
              <a:rPr lang="ru-RU" b="1" dirty="0" err="1"/>
              <a:t>аш</a:t>
            </a:r>
            <a:r>
              <a:rPr lang="ru-RU" b="1" dirty="0"/>
              <a:t> </a:t>
            </a:r>
            <a:r>
              <a:rPr lang="ru-RU" b="1" dirty="0" err="1"/>
              <a:t>пешереп</a:t>
            </a:r>
            <a:r>
              <a:rPr lang="ru-RU" b="1" dirty="0"/>
              <a:t>, </a:t>
            </a:r>
            <a:r>
              <a:rPr lang="ru-RU" b="1" dirty="0" err="1"/>
              <a:t>алабутадан</a:t>
            </a:r>
            <a:r>
              <a:rPr lang="ru-RU" b="1" dirty="0"/>
              <a:t> </a:t>
            </a:r>
            <a:r>
              <a:rPr lang="ru-RU" b="1" dirty="0" err="1"/>
              <a:t>ипи</a:t>
            </a:r>
            <a:r>
              <a:rPr lang="ru-RU" b="1" dirty="0"/>
              <a:t> </a:t>
            </a:r>
            <a:r>
              <a:rPr lang="ru-RU" b="1" dirty="0" err="1"/>
              <a:t>пешереп</a:t>
            </a:r>
            <a:r>
              <a:rPr lang="ru-RU" b="1" dirty="0"/>
              <a:t> </a:t>
            </a:r>
            <a:r>
              <a:rPr lang="ru-RU" b="1" dirty="0" err="1"/>
              <a:t>җан</a:t>
            </a:r>
            <a:r>
              <a:rPr lang="ru-RU" b="1" dirty="0"/>
              <a:t> </a:t>
            </a:r>
            <a:r>
              <a:rPr lang="ru-RU" b="1" dirty="0" err="1"/>
              <a:t>асрап</a:t>
            </a:r>
            <a:r>
              <a:rPr lang="ru-RU" b="1" dirty="0"/>
              <a:t> </a:t>
            </a:r>
            <a:r>
              <a:rPr lang="ru-RU" b="1" dirty="0" err="1"/>
              <a:t>чыктык</a:t>
            </a:r>
            <a:r>
              <a:rPr lang="ru-RU" b="1" dirty="0"/>
              <a:t>.</a:t>
            </a:r>
          </a:p>
          <a:p>
            <a:r>
              <a:rPr lang="ru-RU" b="1" dirty="0" err="1"/>
              <a:t>Безнең</a:t>
            </a:r>
            <a:r>
              <a:rPr lang="ru-RU" b="1" dirty="0"/>
              <a:t> </a:t>
            </a:r>
            <a:r>
              <a:rPr lang="ru-RU" b="1" dirty="0" err="1"/>
              <a:t>буын</a:t>
            </a:r>
            <a:r>
              <a:rPr lang="ru-RU" b="1" dirty="0"/>
              <a:t> </a:t>
            </a:r>
            <a:r>
              <a:rPr lang="ru-RU" b="1" dirty="0" err="1"/>
              <a:t>бер</a:t>
            </a:r>
            <a:r>
              <a:rPr lang="ru-RU" b="1" dirty="0"/>
              <a:t> </a:t>
            </a:r>
            <a:r>
              <a:rPr lang="ru-RU" b="1" dirty="0" err="1"/>
              <a:t>караңгыдан</a:t>
            </a:r>
            <a:r>
              <a:rPr lang="ru-RU" b="1" dirty="0"/>
              <a:t> </a:t>
            </a:r>
            <a:r>
              <a:rPr lang="ru-RU" b="1" dirty="0" err="1"/>
              <a:t>бер</a:t>
            </a:r>
            <a:r>
              <a:rPr lang="ru-RU" b="1" dirty="0"/>
              <a:t> </a:t>
            </a:r>
            <a:r>
              <a:rPr lang="ru-RU" b="1" dirty="0" err="1"/>
              <a:t>караңгыга</a:t>
            </a:r>
            <a:r>
              <a:rPr lang="ru-RU" b="1" dirty="0"/>
              <a:t> </a:t>
            </a:r>
            <a:r>
              <a:rPr lang="ru-RU" b="1" dirty="0" err="1"/>
              <a:t>кадәр</a:t>
            </a:r>
            <a:r>
              <a:rPr lang="ru-RU" b="1" dirty="0"/>
              <a:t> </a:t>
            </a:r>
            <a:r>
              <a:rPr lang="ru-RU" b="1" dirty="0" err="1"/>
              <a:t>эшләде</a:t>
            </a:r>
            <a:r>
              <a:rPr lang="ru-RU" b="1" dirty="0"/>
              <a:t>. Керосин да </a:t>
            </a:r>
            <a:r>
              <a:rPr lang="ru-RU" b="1" dirty="0" err="1"/>
              <a:t>чутлы</a:t>
            </a:r>
            <a:r>
              <a:rPr lang="ru-RU" b="1" dirty="0"/>
              <a:t> </a:t>
            </a:r>
            <a:r>
              <a:rPr lang="ru-RU" b="1" dirty="0" err="1"/>
              <a:t>иде</a:t>
            </a:r>
            <a:r>
              <a:rPr lang="ru-RU" b="1" dirty="0"/>
              <a:t>. </a:t>
            </a:r>
            <a:r>
              <a:rPr lang="ru-RU" b="1" dirty="0" err="1"/>
              <a:t>Сукыр</a:t>
            </a:r>
            <a:r>
              <a:rPr lang="ru-RU" b="1" dirty="0"/>
              <a:t> утка кич </a:t>
            </a:r>
            <a:r>
              <a:rPr lang="ru-RU" b="1" dirty="0" err="1"/>
              <a:t>утырып</a:t>
            </a:r>
            <a:r>
              <a:rPr lang="ru-RU" b="1" dirty="0"/>
              <a:t> носки-</a:t>
            </a:r>
            <a:r>
              <a:rPr lang="ru-RU" b="1" dirty="0" err="1"/>
              <a:t>бияләй</a:t>
            </a:r>
            <a:r>
              <a:rPr lang="ru-RU" b="1" dirty="0"/>
              <a:t> </a:t>
            </a:r>
            <a:r>
              <a:rPr lang="ru-RU" b="1" dirty="0" err="1"/>
              <a:t>бәйләп</a:t>
            </a:r>
            <a:r>
              <a:rPr lang="ru-RU" b="1" dirty="0"/>
              <a:t> </a:t>
            </a:r>
            <a:r>
              <a:rPr lang="ru-RU" b="1" dirty="0" err="1"/>
              <a:t>фронтка</a:t>
            </a:r>
            <a:r>
              <a:rPr lang="ru-RU" b="1" dirty="0"/>
              <a:t> </a:t>
            </a:r>
            <a:r>
              <a:rPr lang="ru-RU" b="1" dirty="0" err="1"/>
              <a:t>җибәрә</a:t>
            </a:r>
            <a:r>
              <a:rPr lang="ru-RU" b="1" dirty="0"/>
              <a:t> </a:t>
            </a:r>
            <a:r>
              <a:rPr lang="ru-RU" b="1" dirty="0" err="1" smtClean="0"/>
              <a:t>идек.Сугыш</a:t>
            </a:r>
            <a:r>
              <a:rPr lang="ru-RU" b="1" dirty="0" smtClean="0"/>
              <a:t> </a:t>
            </a:r>
            <a:r>
              <a:rPr lang="ru-RU" b="1" dirty="0" err="1"/>
              <a:t>беткәч</a:t>
            </a:r>
            <a:r>
              <a:rPr lang="ru-RU" b="1" dirty="0"/>
              <a:t> </a:t>
            </a:r>
            <a:r>
              <a:rPr lang="ru-RU" b="1" dirty="0" err="1"/>
              <a:t>тә</a:t>
            </a:r>
            <a:r>
              <a:rPr lang="ru-RU" b="1" dirty="0"/>
              <a:t> </a:t>
            </a:r>
            <a:r>
              <a:rPr lang="ru-RU" b="1" dirty="0" err="1"/>
              <a:t>бер</a:t>
            </a:r>
            <a:r>
              <a:rPr lang="ru-RU" b="1" dirty="0"/>
              <a:t> </a:t>
            </a:r>
            <a:r>
              <a:rPr lang="ru-RU" b="1" dirty="0" err="1"/>
              <a:t>әйбер</a:t>
            </a:r>
            <a:r>
              <a:rPr lang="ru-RU" b="1" dirty="0"/>
              <a:t> </a:t>
            </a:r>
            <a:r>
              <a:rPr lang="ru-RU" b="1" dirty="0" err="1"/>
              <a:t>дә</a:t>
            </a:r>
            <a:r>
              <a:rPr lang="ru-RU" b="1" dirty="0"/>
              <a:t> </a:t>
            </a:r>
            <a:r>
              <a:rPr lang="ru-RU" b="1" dirty="0" err="1"/>
              <a:t>үзгәрмәде</a:t>
            </a:r>
            <a:r>
              <a:rPr lang="ru-RU" b="1" dirty="0"/>
              <a:t>. </a:t>
            </a:r>
            <a:r>
              <a:rPr lang="ru-RU" b="1" dirty="0" err="1"/>
              <a:t>Ул</a:t>
            </a:r>
            <a:r>
              <a:rPr lang="ru-RU" b="1" dirty="0"/>
              <a:t> </a:t>
            </a:r>
            <a:r>
              <a:rPr lang="ru-RU" b="1" dirty="0" err="1"/>
              <a:t>еллар</a:t>
            </a:r>
            <a:r>
              <a:rPr lang="ru-RU" b="1" dirty="0"/>
              <a:t> да </a:t>
            </a:r>
            <a:r>
              <a:rPr lang="ru-RU" b="1" dirty="0" err="1"/>
              <a:t>тагы</a:t>
            </a:r>
            <a:r>
              <a:rPr lang="ru-RU" b="1" dirty="0"/>
              <a:t> да </a:t>
            </a:r>
            <a:r>
              <a:rPr lang="ru-RU" b="1" dirty="0" err="1"/>
              <a:t>авырайды</a:t>
            </a:r>
            <a:r>
              <a:rPr lang="ru-RU" b="1" dirty="0"/>
              <a:t>. </a:t>
            </a:r>
            <a:r>
              <a:rPr lang="ru-RU" b="1" dirty="0" err="1" smtClean="0"/>
              <a:t>Хәзерге</a:t>
            </a:r>
            <a:r>
              <a:rPr lang="ru-RU" b="1" dirty="0" smtClean="0"/>
              <a:t> </a:t>
            </a:r>
            <a:r>
              <a:rPr lang="ru-RU" b="1" dirty="0" err="1"/>
              <a:t>көндә</a:t>
            </a:r>
            <a:r>
              <a:rPr lang="ru-RU" b="1" dirty="0"/>
              <a:t>, </a:t>
            </a:r>
            <a:r>
              <a:rPr lang="ru-RU" b="1" dirty="0" err="1"/>
              <a:t>көннәр</a:t>
            </a:r>
            <a:r>
              <a:rPr lang="ru-RU" b="1" dirty="0"/>
              <a:t>, </a:t>
            </a:r>
            <a:r>
              <a:rPr lang="ru-RU" b="1" dirty="0" err="1"/>
              <a:t>тормышлар</a:t>
            </a:r>
            <a:r>
              <a:rPr lang="ru-RU" b="1" dirty="0"/>
              <a:t> </a:t>
            </a:r>
            <a:r>
              <a:rPr lang="ru-RU" b="1" dirty="0" err="1"/>
              <a:t>яхшырды</a:t>
            </a:r>
            <a:r>
              <a:rPr lang="ru-RU" b="1" dirty="0"/>
              <a:t>. Минем </a:t>
            </a:r>
            <a:r>
              <a:rPr lang="ru-RU" b="1" dirty="0" err="1"/>
              <a:t>теләгем</a:t>
            </a:r>
            <a:r>
              <a:rPr lang="ru-RU" b="1" dirty="0"/>
              <a:t> </a:t>
            </a:r>
            <a:r>
              <a:rPr lang="ru-RU" b="1" dirty="0" err="1"/>
              <a:t>сугышлар</a:t>
            </a:r>
            <a:r>
              <a:rPr lang="ru-RU" b="1" dirty="0"/>
              <a:t> </a:t>
            </a:r>
            <a:r>
              <a:rPr lang="ru-RU" b="1" dirty="0" err="1"/>
              <a:t>булмасын</a:t>
            </a:r>
            <a:r>
              <a:rPr lang="ru-RU" b="1" dirty="0"/>
              <a:t> </a:t>
            </a:r>
            <a:r>
              <a:rPr lang="ru-RU" b="1" dirty="0" err="1"/>
              <a:t>иде</a:t>
            </a:r>
            <a:r>
              <a:rPr lang="ru-RU" b="1" dirty="0"/>
              <a:t>!</a:t>
            </a:r>
          </a:p>
        </p:txBody>
      </p:sp>
      <p:sp>
        <p:nvSpPr>
          <p:cNvPr id="3" name="Прямоугольник 2"/>
          <p:cNvSpPr/>
          <p:nvPr/>
        </p:nvSpPr>
        <p:spPr>
          <a:xfrm>
            <a:off x="928047" y="1012798"/>
            <a:ext cx="4474215" cy="1015663"/>
          </a:xfrm>
          <a:prstGeom prst="rect">
            <a:avLst/>
          </a:prstGeom>
        </p:spPr>
        <p:txBody>
          <a:bodyPr wrap="square">
            <a:spAutoFit/>
          </a:bodyPr>
          <a:lstStyle/>
          <a:p>
            <a:r>
              <a:rPr lang="ru-RU" sz="2000" b="1" dirty="0" err="1" smtClean="0">
                <a:solidFill>
                  <a:srgbClr val="C00000"/>
                </a:solidFill>
              </a:rPr>
              <a:t>Миннебаева</a:t>
            </a:r>
            <a:endParaRPr lang="ru-RU" sz="2000" b="1" dirty="0" smtClean="0">
              <a:solidFill>
                <a:srgbClr val="C00000"/>
              </a:solidFill>
            </a:endParaRPr>
          </a:p>
          <a:p>
            <a:r>
              <a:rPr lang="ru-RU" sz="2000" b="1" dirty="0" smtClean="0">
                <a:solidFill>
                  <a:srgbClr val="C00000"/>
                </a:solidFill>
              </a:rPr>
              <a:t> </a:t>
            </a:r>
            <a:r>
              <a:rPr lang="ru-RU" sz="2000" b="1" dirty="0" err="1" smtClean="0">
                <a:solidFill>
                  <a:srgbClr val="C00000"/>
                </a:solidFill>
              </a:rPr>
              <a:t>Мөсәлия</a:t>
            </a:r>
            <a:endParaRPr lang="ru-RU" sz="2000" b="1" dirty="0" smtClean="0">
              <a:solidFill>
                <a:srgbClr val="C00000"/>
              </a:solidFill>
            </a:endParaRPr>
          </a:p>
          <a:p>
            <a:r>
              <a:rPr lang="ru-RU" sz="2000" b="1" dirty="0" smtClean="0">
                <a:solidFill>
                  <a:srgbClr val="C00000"/>
                </a:solidFill>
              </a:rPr>
              <a:t> </a:t>
            </a:r>
            <a:r>
              <a:rPr lang="ru-RU" sz="2000" b="1" dirty="0" err="1">
                <a:solidFill>
                  <a:srgbClr val="C00000"/>
                </a:solidFill>
              </a:rPr>
              <a:t>Ихсан</a:t>
            </a:r>
            <a:r>
              <a:rPr lang="ru-RU" sz="2000" b="1" dirty="0">
                <a:solidFill>
                  <a:srgbClr val="C00000"/>
                </a:solidFill>
              </a:rPr>
              <a:t> </a:t>
            </a:r>
            <a:r>
              <a:rPr lang="ru-RU" sz="2000" b="1" dirty="0" err="1">
                <a:solidFill>
                  <a:srgbClr val="C00000"/>
                </a:solidFill>
              </a:rPr>
              <a:t>кызы</a:t>
            </a:r>
            <a:r>
              <a:rPr lang="ru-RU" sz="2000" b="1" dirty="0">
                <a:solidFill>
                  <a:srgbClr val="C00000"/>
                </a:solidFill>
              </a:rPr>
              <a:t>.</a:t>
            </a:r>
          </a:p>
        </p:txBody>
      </p:sp>
    </p:spTree>
    <p:extLst>
      <p:ext uri="{BB962C8B-B14F-4D97-AF65-F5344CB8AC3E}">
        <p14:creationId xmlns:p14="http://schemas.microsoft.com/office/powerpoint/2010/main" val="18304845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3" name="Рисунок 2" descr="C:\Users\Роза\Desktop\DSC06244.JPG"/>
          <p:cNvPicPr/>
          <p:nvPr/>
        </p:nvPicPr>
        <p:blipFill rotWithShape="1">
          <a:blip r:embed="rId3" cstate="print">
            <a:extLst>
              <a:ext uri="{28A0092B-C50C-407E-A947-70E740481C1C}">
                <a14:useLocalDpi xmlns:a14="http://schemas.microsoft.com/office/drawing/2010/main" val="0"/>
              </a:ext>
            </a:extLst>
          </a:blip>
          <a:srcRect l="25188" r="25418"/>
          <a:stretch/>
        </p:blipFill>
        <p:spPr bwMode="auto">
          <a:xfrm>
            <a:off x="4428697" y="286386"/>
            <a:ext cx="2934269" cy="2893543"/>
          </a:xfrm>
          <a:prstGeom prst="rect">
            <a:avLst/>
          </a:prstGeom>
          <a:noFill/>
          <a:ln>
            <a:noFill/>
          </a:ln>
        </p:spPr>
      </p:pic>
      <p:sp>
        <p:nvSpPr>
          <p:cNvPr id="2" name="Прямоугольник 1"/>
          <p:cNvSpPr/>
          <p:nvPr/>
        </p:nvSpPr>
        <p:spPr>
          <a:xfrm>
            <a:off x="286603" y="3284450"/>
            <a:ext cx="8598090" cy="3170099"/>
          </a:xfrm>
          <a:prstGeom prst="rect">
            <a:avLst/>
          </a:prstGeom>
        </p:spPr>
        <p:txBody>
          <a:bodyPr wrap="square">
            <a:spAutoFit/>
          </a:bodyPr>
          <a:lstStyle/>
          <a:p>
            <a:r>
              <a:rPr lang="ru-RU" sz="2000" b="1" dirty="0" smtClean="0"/>
              <a:t>Яковлева </a:t>
            </a:r>
            <a:r>
              <a:rPr lang="ru-RU" sz="2000" b="1" dirty="0"/>
              <a:t>Александра   1926 </a:t>
            </a:r>
            <a:r>
              <a:rPr lang="ru-RU" sz="2000" b="1" dirty="0" err="1"/>
              <a:t>елның</a:t>
            </a:r>
            <a:r>
              <a:rPr lang="ru-RU" sz="2000" b="1" dirty="0"/>
              <a:t>  10 </a:t>
            </a:r>
            <a:r>
              <a:rPr lang="ru-RU" sz="2000" b="1" dirty="0" err="1"/>
              <a:t>маенда</a:t>
            </a:r>
            <a:r>
              <a:rPr lang="ru-RU" sz="2000" b="1" dirty="0"/>
              <a:t>  </a:t>
            </a:r>
            <a:r>
              <a:rPr lang="ru-RU" sz="2000" b="1" dirty="0" err="1"/>
              <a:t>Туңылҗа</a:t>
            </a:r>
            <a:r>
              <a:rPr lang="ru-RU" sz="2000" b="1" dirty="0"/>
              <a:t> </a:t>
            </a:r>
            <a:r>
              <a:rPr lang="ru-RU" sz="2000" b="1" dirty="0" err="1"/>
              <a:t>авылында</a:t>
            </a:r>
            <a:r>
              <a:rPr lang="ru-RU" sz="2000" b="1" dirty="0"/>
              <a:t> </a:t>
            </a:r>
            <a:r>
              <a:rPr lang="ru-RU" sz="2000" b="1" dirty="0" err="1"/>
              <a:t>туган</a:t>
            </a:r>
            <a:r>
              <a:rPr lang="ru-RU" sz="2000" b="1" dirty="0"/>
              <a:t>. </a:t>
            </a:r>
            <a:r>
              <a:rPr lang="ru-RU" sz="2000" b="1" dirty="0" err="1"/>
              <a:t>Кечкенә</a:t>
            </a:r>
            <a:r>
              <a:rPr lang="ru-RU" sz="2000" b="1" dirty="0"/>
              <a:t> </a:t>
            </a:r>
            <a:r>
              <a:rPr lang="ru-RU" sz="2000" b="1" dirty="0" err="1"/>
              <a:t>Александрага</a:t>
            </a:r>
            <a:r>
              <a:rPr lang="ru-RU" sz="2000" b="1" dirty="0"/>
              <a:t> 3-4 </a:t>
            </a:r>
            <a:r>
              <a:rPr lang="ru-RU" sz="2000" b="1" dirty="0" err="1"/>
              <a:t>яшь</a:t>
            </a:r>
            <a:r>
              <a:rPr lang="ru-RU" sz="2000" b="1" dirty="0"/>
              <a:t>  </a:t>
            </a:r>
            <a:r>
              <a:rPr lang="ru-RU" sz="2000" b="1" dirty="0" err="1"/>
              <a:t>чагында</a:t>
            </a:r>
            <a:r>
              <a:rPr lang="ru-RU" sz="2000" b="1" dirty="0"/>
              <a:t> </a:t>
            </a:r>
            <a:r>
              <a:rPr lang="ru-RU" sz="2000" b="1" dirty="0" err="1"/>
              <a:t>алар</a:t>
            </a:r>
            <a:r>
              <a:rPr lang="ru-RU" sz="2000" b="1" dirty="0"/>
              <a:t> </a:t>
            </a:r>
            <a:r>
              <a:rPr lang="ru-RU" sz="2000" b="1" dirty="0" err="1"/>
              <a:t>Липат</a:t>
            </a:r>
            <a:r>
              <a:rPr lang="ru-RU" sz="2000" b="1" dirty="0"/>
              <a:t> (</a:t>
            </a:r>
            <a:r>
              <a:rPr lang="ru-RU" sz="2000" b="1" dirty="0" err="1"/>
              <a:t>Липатовка</a:t>
            </a:r>
            <a:r>
              <a:rPr lang="ru-RU" sz="2000" b="1" dirty="0"/>
              <a:t>) </a:t>
            </a:r>
            <a:r>
              <a:rPr lang="ru-RU" sz="2000" b="1" dirty="0" err="1"/>
              <a:t>авылына</a:t>
            </a:r>
            <a:r>
              <a:rPr lang="ru-RU" sz="2000" b="1" dirty="0"/>
              <a:t> </a:t>
            </a:r>
            <a:r>
              <a:rPr lang="ru-RU" sz="2000" b="1" dirty="0" err="1"/>
              <a:t>күченәләр</a:t>
            </a:r>
            <a:r>
              <a:rPr lang="ru-RU" sz="2000" b="1" dirty="0"/>
              <a:t>. </a:t>
            </a:r>
            <a:r>
              <a:rPr lang="ru-RU" sz="2000" b="1" dirty="0" err="1"/>
              <a:t>Башлангыч</a:t>
            </a:r>
            <a:r>
              <a:rPr lang="ru-RU" sz="2000" b="1" dirty="0"/>
              <a:t> </a:t>
            </a:r>
            <a:r>
              <a:rPr lang="ru-RU" sz="2000" b="1" dirty="0" err="1"/>
              <a:t>белемне</a:t>
            </a:r>
            <a:r>
              <a:rPr lang="ru-RU" sz="2000" b="1" dirty="0"/>
              <a:t> </a:t>
            </a:r>
            <a:r>
              <a:rPr lang="ru-RU" sz="2000" b="1" dirty="0" err="1"/>
              <a:t>Сарсаз</a:t>
            </a:r>
            <a:r>
              <a:rPr lang="ru-RU" sz="2000" b="1" dirty="0"/>
              <a:t> – </a:t>
            </a:r>
            <a:r>
              <a:rPr lang="ru-RU" sz="2000" b="1" dirty="0" err="1"/>
              <a:t>Баграж</a:t>
            </a:r>
            <a:r>
              <a:rPr lang="ru-RU" sz="2000" b="1" dirty="0"/>
              <a:t> </a:t>
            </a:r>
            <a:r>
              <a:rPr lang="ru-RU" sz="2000" b="1" dirty="0" err="1"/>
              <a:t>авылына</a:t>
            </a:r>
            <a:r>
              <a:rPr lang="ru-RU" sz="2000" b="1" dirty="0"/>
              <a:t>  </a:t>
            </a:r>
            <a:r>
              <a:rPr lang="ru-RU" sz="2000" b="1" dirty="0" err="1"/>
              <a:t>йөреп</a:t>
            </a:r>
            <a:r>
              <a:rPr lang="ru-RU" sz="2000" b="1" dirty="0"/>
              <a:t> ала. </a:t>
            </a:r>
            <a:r>
              <a:rPr lang="ru-RU" sz="2000" b="1" dirty="0" err="1"/>
              <a:t>Бишенче</a:t>
            </a:r>
            <a:r>
              <a:rPr lang="ru-RU" sz="2000" b="1" dirty="0"/>
              <a:t> </a:t>
            </a:r>
            <a:r>
              <a:rPr lang="ru-RU" sz="2000" b="1" dirty="0" err="1"/>
              <a:t>классны</a:t>
            </a:r>
            <a:r>
              <a:rPr lang="ru-RU" sz="2000" b="1" dirty="0"/>
              <a:t> </a:t>
            </a:r>
            <a:r>
              <a:rPr lang="ru-RU" sz="2000" b="1" dirty="0" err="1"/>
              <a:t>тәмамлагач</a:t>
            </a:r>
            <a:r>
              <a:rPr lang="ru-RU" sz="2000" b="1" dirty="0"/>
              <a:t>, </a:t>
            </a:r>
            <a:r>
              <a:rPr lang="ru-RU" sz="2000" b="1" dirty="0" err="1"/>
              <a:t>әтисе</a:t>
            </a:r>
            <a:r>
              <a:rPr lang="ru-RU" sz="2000" b="1" dirty="0"/>
              <a:t> </a:t>
            </a:r>
            <a:r>
              <a:rPr lang="ru-RU" sz="2000" b="1" dirty="0" err="1"/>
              <a:t>үлү</a:t>
            </a:r>
            <a:r>
              <a:rPr lang="ru-RU" sz="2000" b="1" dirty="0"/>
              <a:t> </a:t>
            </a:r>
            <a:r>
              <a:rPr lang="ru-RU" sz="2000" b="1" dirty="0" err="1"/>
              <a:t>сәбәпле</a:t>
            </a:r>
            <a:r>
              <a:rPr lang="ru-RU" sz="2000" b="1" dirty="0"/>
              <a:t> , </a:t>
            </a:r>
            <a:r>
              <a:rPr lang="ru-RU" sz="2000" b="1" dirty="0" err="1"/>
              <a:t>алга</a:t>
            </a:r>
            <a:r>
              <a:rPr lang="ru-RU" sz="2000" b="1" dirty="0"/>
              <a:t> </a:t>
            </a:r>
            <a:r>
              <a:rPr lang="ru-RU" sz="2000" b="1" dirty="0" err="1"/>
              <a:t>таба</a:t>
            </a:r>
            <a:r>
              <a:rPr lang="ru-RU" sz="2000" b="1" dirty="0"/>
              <a:t> </a:t>
            </a:r>
            <a:r>
              <a:rPr lang="ru-RU" sz="2000" b="1" dirty="0" err="1"/>
              <a:t>укый</a:t>
            </a:r>
            <a:r>
              <a:rPr lang="ru-RU" sz="2000" b="1" dirty="0"/>
              <a:t> </a:t>
            </a:r>
            <a:r>
              <a:rPr lang="ru-RU" sz="2000" b="1" dirty="0" err="1"/>
              <a:t>алмый</a:t>
            </a:r>
            <a:r>
              <a:rPr lang="ru-RU" sz="2000" b="1" dirty="0"/>
              <a:t>.</a:t>
            </a:r>
          </a:p>
          <a:p>
            <a:r>
              <a:rPr lang="ru-RU" sz="2000" b="1" dirty="0"/>
              <a:t>   </a:t>
            </a:r>
            <a:r>
              <a:rPr lang="ru-RU" sz="2000" b="1" dirty="0" err="1"/>
              <a:t>Сугыш</a:t>
            </a:r>
            <a:r>
              <a:rPr lang="ru-RU" sz="2000" b="1" dirty="0"/>
              <a:t> </a:t>
            </a:r>
            <a:r>
              <a:rPr lang="ru-RU" sz="2000" b="1" dirty="0" err="1"/>
              <a:t>башланганда</a:t>
            </a:r>
            <a:r>
              <a:rPr lang="ru-RU" sz="2000" b="1" dirty="0"/>
              <a:t> Александра </a:t>
            </a:r>
            <a:r>
              <a:rPr lang="ru-RU" sz="2000" b="1" dirty="0" err="1"/>
              <a:t>әбигә</a:t>
            </a:r>
            <a:r>
              <a:rPr lang="ru-RU" sz="2000" b="1" dirty="0"/>
              <a:t> 15 </a:t>
            </a:r>
            <a:r>
              <a:rPr lang="ru-RU" sz="2000" b="1" dirty="0" err="1"/>
              <a:t>яшь</a:t>
            </a:r>
            <a:r>
              <a:rPr lang="ru-RU" sz="2000" b="1" dirty="0"/>
              <a:t> </a:t>
            </a:r>
            <a:r>
              <a:rPr lang="ru-RU" sz="2000" b="1" dirty="0" err="1"/>
              <a:t>була</a:t>
            </a:r>
            <a:r>
              <a:rPr lang="ru-RU" sz="2000" b="1" dirty="0"/>
              <a:t>. </a:t>
            </a:r>
            <a:r>
              <a:rPr lang="ru-RU" sz="2000" b="1" dirty="0" err="1"/>
              <a:t>Ул</a:t>
            </a:r>
            <a:r>
              <a:rPr lang="ru-RU" sz="2000" b="1" dirty="0"/>
              <a:t> </a:t>
            </a:r>
            <a:r>
              <a:rPr lang="ru-RU" sz="2000" b="1" dirty="0" err="1"/>
              <a:t>елларда</a:t>
            </a:r>
            <a:r>
              <a:rPr lang="ru-RU" sz="2000" b="1" dirty="0"/>
              <a:t> </a:t>
            </a:r>
            <a:r>
              <a:rPr lang="ru-RU" sz="2000" b="1" dirty="0" err="1"/>
              <a:t>күргәннәрен</a:t>
            </a:r>
            <a:r>
              <a:rPr lang="ru-RU" sz="2000" b="1" dirty="0"/>
              <a:t> </a:t>
            </a:r>
            <a:r>
              <a:rPr lang="ru-RU" sz="2000" b="1" dirty="0" err="1"/>
              <a:t>күз</a:t>
            </a:r>
            <a:r>
              <a:rPr lang="ru-RU" sz="2000" b="1" dirty="0"/>
              <a:t> </a:t>
            </a:r>
            <a:r>
              <a:rPr lang="ru-RU" sz="2000" b="1" dirty="0" err="1"/>
              <a:t>яшьләре</a:t>
            </a:r>
            <a:r>
              <a:rPr lang="ru-RU" sz="2000" b="1" dirty="0"/>
              <a:t> </a:t>
            </a:r>
            <a:r>
              <a:rPr lang="ru-RU" sz="2000" b="1" dirty="0" err="1"/>
              <a:t>белән</a:t>
            </a:r>
            <a:r>
              <a:rPr lang="ru-RU" sz="2000" b="1" dirty="0"/>
              <a:t> </a:t>
            </a:r>
            <a:r>
              <a:rPr lang="ru-RU" sz="2000" b="1" dirty="0" err="1"/>
              <a:t>искә</a:t>
            </a:r>
            <a:r>
              <a:rPr lang="ru-RU" sz="2000" b="1" dirty="0"/>
              <a:t> </a:t>
            </a:r>
            <a:r>
              <a:rPr lang="ru-RU" sz="2000" b="1" dirty="0" err="1"/>
              <a:t>алды</a:t>
            </a:r>
            <a:r>
              <a:rPr lang="ru-RU" sz="2000" b="1" dirty="0"/>
              <a:t> </a:t>
            </a:r>
            <a:r>
              <a:rPr lang="ru-RU" sz="2000" b="1" dirty="0" err="1"/>
              <a:t>әби</a:t>
            </a:r>
            <a:r>
              <a:rPr lang="ru-RU" sz="2000" b="1" dirty="0"/>
              <a:t>. </a:t>
            </a:r>
            <a:r>
              <a:rPr lang="ru-RU" sz="2000" b="1" dirty="0" err="1"/>
              <a:t>Үсмер</a:t>
            </a:r>
            <a:r>
              <a:rPr lang="ru-RU" sz="2000" b="1" dirty="0"/>
              <a:t> </a:t>
            </a:r>
            <a:r>
              <a:rPr lang="ru-RU" sz="2000" b="1" dirty="0" err="1"/>
              <a:t>кыз</a:t>
            </a:r>
            <a:r>
              <a:rPr lang="ru-RU" sz="2000" b="1" dirty="0"/>
              <a:t>  </a:t>
            </a:r>
            <a:r>
              <a:rPr lang="ru-RU" sz="2000" b="1" dirty="0" err="1"/>
              <a:t>басуга</a:t>
            </a:r>
            <a:r>
              <a:rPr lang="ru-RU" sz="2000" b="1" dirty="0"/>
              <a:t> </a:t>
            </a:r>
            <a:r>
              <a:rPr lang="ru-RU" sz="2000" b="1" dirty="0" err="1"/>
              <a:t>чыгып</a:t>
            </a:r>
            <a:r>
              <a:rPr lang="ru-RU" sz="2000" b="1" dirty="0"/>
              <a:t> сука </a:t>
            </a:r>
            <a:r>
              <a:rPr lang="ru-RU" sz="2000" b="1" dirty="0" err="1"/>
              <a:t>сукалаган</a:t>
            </a:r>
            <a:r>
              <a:rPr lang="ru-RU" sz="2000" b="1" dirty="0"/>
              <a:t>, </a:t>
            </a:r>
            <a:r>
              <a:rPr lang="ru-RU" sz="2000" b="1" dirty="0" err="1"/>
              <a:t>утауга</a:t>
            </a:r>
            <a:r>
              <a:rPr lang="ru-RU" sz="2000" b="1" dirty="0"/>
              <a:t> </a:t>
            </a:r>
            <a:r>
              <a:rPr lang="ru-RU" sz="2000" b="1" dirty="0" err="1"/>
              <a:t>йөргән</a:t>
            </a:r>
            <a:r>
              <a:rPr lang="ru-RU" sz="2000" b="1" dirty="0"/>
              <a:t>, </a:t>
            </a:r>
            <a:r>
              <a:rPr lang="ru-RU" sz="2000" b="1" dirty="0" err="1"/>
              <a:t>ат</a:t>
            </a:r>
            <a:r>
              <a:rPr lang="ru-RU" sz="2000" b="1" dirty="0"/>
              <a:t> </a:t>
            </a:r>
            <a:r>
              <a:rPr lang="ru-RU" sz="2000" b="1" dirty="0" err="1"/>
              <a:t>белән</a:t>
            </a:r>
            <a:r>
              <a:rPr lang="ru-RU" sz="2000" b="1" dirty="0"/>
              <a:t> </a:t>
            </a:r>
            <a:r>
              <a:rPr lang="ru-RU" sz="2000" b="1" dirty="0" err="1"/>
              <a:t>ындырга</a:t>
            </a:r>
            <a:r>
              <a:rPr lang="ru-RU" sz="2000" b="1" dirty="0"/>
              <a:t> </a:t>
            </a:r>
            <a:r>
              <a:rPr lang="ru-RU" sz="2000" b="1" dirty="0" err="1"/>
              <a:t>көлтә</a:t>
            </a:r>
            <a:r>
              <a:rPr lang="ru-RU" sz="2000" b="1" dirty="0"/>
              <a:t> </a:t>
            </a:r>
            <a:r>
              <a:rPr lang="ru-RU" sz="2000" b="1" dirty="0" err="1"/>
              <a:t>керткән</a:t>
            </a:r>
            <a:r>
              <a:rPr lang="ru-RU" sz="2000" b="1" dirty="0"/>
              <a:t>.</a:t>
            </a:r>
          </a:p>
          <a:p>
            <a:r>
              <a:rPr lang="ru-RU" sz="2000" b="1" dirty="0"/>
              <a:t>   </a:t>
            </a:r>
            <a:r>
              <a:rPr lang="ru-RU" sz="2000" b="1" dirty="0" err="1"/>
              <a:t>Хәзерге</a:t>
            </a:r>
            <a:r>
              <a:rPr lang="ru-RU" sz="2000" b="1" dirty="0"/>
              <a:t> </a:t>
            </a:r>
            <a:r>
              <a:rPr lang="ru-RU" sz="2000" b="1" dirty="0" err="1"/>
              <a:t>көндә</a:t>
            </a:r>
            <a:r>
              <a:rPr lang="ru-RU" sz="2000" b="1" dirty="0"/>
              <a:t> Александра </a:t>
            </a:r>
            <a:r>
              <a:rPr lang="ru-RU" sz="2000" b="1" dirty="0" err="1"/>
              <a:t>әби</a:t>
            </a:r>
            <a:r>
              <a:rPr lang="ru-RU" sz="2000" b="1" dirty="0"/>
              <a:t>  4 </a:t>
            </a:r>
            <a:r>
              <a:rPr lang="ru-RU" sz="2000" b="1" dirty="0" err="1"/>
              <a:t>баласының</a:t>
            </a:r>
            <a:r>
              <a:rPr lang="ru-RU" sz="2000" b="1" dirty="0"/>
              <a:t> </a:t>
            </a:r>
            <a:r>
              <a:rPr lang="ru-RU" sz="2000" b="1" dirty="0" err="1"/>
              <a:t>җылысын</a:t>
            </a:r>
            <a:r>
              <a:rPr lang="ru-RU" sz="2000" b="1" dirty="0"/>
              <a:t> </a:t>
            </a:r>
            <a:r>
              <a:rPr lang="ru-RU" sz="2000" b="1" dirty="0" err="1"/>
              <a:t>тоеп</a:t>
            </a:r>
            <a:r>
              <a:rPr lang="ru-RU" sz="2000" b="1" dirty="0"/>
              <a:t>, </a:t>
            </a:r>
            <a:r>
              <a:rPr lang="ru-RU" sz="2000" b="1" dirty="0" err="1"/>
              <a:t>аларның</a:t>
            </a:r>
            <a:r>
              <a:rPr lang="ru-RU" sz="2000" b="1" dirty="0"/>
              <a:t> </a:t>
            </a:r>
            <a:r>
              <a:rPr lang="ru-RU" sz="2000" b="1" dirty="0" err="1"/>
              <a:t>уңышларына</a:t>
            </a:r>
            <a:r>
              <a:rPr lang="ru-RU" sz="2000" b="1" dirty="0"/>
              <a:t> </a:t>
            </a:r>
            <a:r>
              <a:rPr lang="ru-RU" sz="2000" b="1" dirty="0" err="1"/>
              <a:t>сөенеп</a:t>
            </a:r>
            <a:r>
              <a:rPr lang="ru-RU" sz="2000" b="1" dirty="0"/>
              <a:t>  </a:t>
            </a:r>
            <a:r>
              <a:rPr lang="ru-RU" sz="2000" b="1" dirty="0" err="1"/>
              <a:t>Туңылҗа</a:t>
            </a:r>
            <a:r>
              <a:rPr lang="ru-RU" sz="2000" b="1" dirty="0"/>
              <a:t> </a:t>
            </a:r>
            <a:r>
              <a:rPr lang="ru-RU" sz="2000" b="1" dirty="0" err="1"/>
              <a:t>авылында</a:t>
            </a:r>
            <a:r>
              <a:rPr lang="ru-RU" sz="2000" b="1" dirty="0"/>
              <a:t> </a:t>
            </a:r>
            <a:r>
              <a:rPr lang="ru-RU" sz="2000" b="1" dirty="0" err="1"/>
              <a:t>гомер</a:t>
            </a:r>
            <a:r>
              <a:rPr lang="ru-RU" sz="2000" b="1" dirty="0"/>
              <a:t> </a:t>
            </a:r>
            <a:r>
              <a:rPr lang="ru-RU" sz="2000" b="1" dirty="0" err="1"/>
              <a:t>кичерә</a:t>
            </a:r>
            <a:r>
              <a:rPr lang="ru-RU" sz="2000" b="1" dirty="0"/>
              <a:t>. 10 май </a:t>
            </a:r>
            <a:r>
              <a:rPr lang="ru-RU" sz="2000" b="1" dirty="0" err="1"/>
              <a:t>көнендә</a:t>
            </a:r>
            <a:r>
              <a:rPr lang="ru-RU" sz="2000" b="1" dirty="0"/>
              <a:t> </a:t>
            </a:r>
            <a:r>
              <a:rPr lang="ru-RU" sz="2000" b="1" dirty="0" err="1"/>
              <a:t>хөрмәтле</a:t>
            </a:r>
            <a:r>
              <a:rPr lang="ru-RU" sz="2000" b="1" dirty="0"/>
              <a:t> Александра </a:t>
            </a:r>
            <a:r>
              <a:rPr lang="ru-RU" sz="2000" b="1" dirty="0" err="1"/>
              <a:t>әбигә</a:t>
            </a:r>
            <a:r>
              <a:rPr lang="ru-RU" sz="2000" b="1" dirty="0"/>
              <a:t> 88 </a:t>
            </a:r>
            <a:r>
              <a:rPr lang="ru-RU" sz="2000" b="1" dirty="0" err="1"/>
              <a:t>яшь</a:t>
            </a:r>
            <a:r>
              <a:rPr lang="ru-RU" sz="2000" b="1" dirty="0"/>
              <a:t> </a:t>
            </a:r>
            <a:r>
              <a:rPr lang="ru-RU" sz="2000" b="1" dirty="0" err="1"/>
              <a:t>тула</a:t>
            </a:r>
            <a:r>
              <a:rPr lang="ru-RU" sz="2000" b="1" dirty="0"/>
              <a:t>.</a:t>
            </a:r>
          </a:p>
        </p:txBody>
      </p:sp>
      <p:sp>
        <p:nvSpPr>
          <p:cNvPr id="4" name="TextBox 3"/>
          <p:cNvSpPr txBox="1"/>
          <p:nvPr/>
        </p:nvSpPr>
        <p:spPr>
          <a:xfrm>
            <a:off x="631749" y="668740"/>
            <a:ext cx="3953899" cy="400110"/>
          </a:xfrm>
          <a:prstGeom prst="rect">
            <a:avLst/>
          </a:prstGeom>
          <a:noFill/>
        </p:spPr>
        <p:txBody>
          <a:bodyPr wrap="square" rtlCol="0">
            <a:spAutoFit/>
          </a:bodyPr>
          <a:lstStyle/>
          <a:p>
            <a:r>
              <a:rPr lang="tt-RU" sz="2000" b="1" dirty="0" smtClean="0">
                <a:solidFill>
                  <a:srgbClr val="C00000"/>
                </a:solidFill>
              </a:rPr>
              <a:t>Яковлева Александра Тихоновна</a:t>
            </a:r>
            <a:endParaRPr lang="ru-RU" sz="2000" b="1" dirty="0">
              <a:solidFill>
                <a:srgbClr val="C00000"/>
              </a:solidFill>
            </a:endParaRPr>
          </a:p>
        </p:txBody>
      </p:sp>
    </p:spTree>
    <p:extLst>
      <p:ext uri="{BB962C8B-B14F-4D97-AF65-F5344CB8AC3E}">
        <p14:creationId xmlns:p14="http://schemas.microsoft.com/office/powerpoint/2010/main" val="13445485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7170" name="Picture 2" descr="C:\Users\admin\Desktop\9май\книга памяти\иванова.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55" r="18302"/>
          <a:stretch/>
        </p:blipFill>
        <p:spPr bwMode="auto">
          <a:xfrm>
            <a:off x="2866030" y="876869"/>
            <a:ext cx="3411940" cy="26749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61564" y="4107976"/>
            <a:ext cx="3329256" cy="400110"/>
          </a:xfrm>
          <a:prstGeom prst="rect">
            <a:avLst/>
          </a:prstGeom>
          <a:noFill/>
        </p:spPr>
        <p:txBody>
          <a:bodyPr wrap="square" rtlCol="0">
            <a:spAutoFit/>
          </a:bodyPr>
          <a:lstStyle/>
          <a:p>
            <a:r>
              <a:rPr lang="tt-RU" sz="2000" b="1" dirty="0" smtClean="0">
                <a:solidFill>
                  <a:srgbClr val="C00000"/>
                </a:solidFill>
              </a:rPr>
              <a:t>Иванова Ольга Михайловна</a:t>
            </a:r>
            <a:endParaRPr lang="ru-RU" sz="2000" b="1" dirty="0">
              <a:solidFill>
                <a:srgbClr val="C00000"/>
              </a:solidFill>
            </a:endParaRPr>
          </a:p>
        </p:txBody>
      </p:sp>
    </p:spTree>
    <p:extLst>
      <p:ext uri="{BB962C8B-B14F-4D97-AF65-F5344CB8AC3E}">
        <p14:creationId xmlns:p14="http://schemas.microsoft.com/office/powerpoint/2010/main" val="18262836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8194" name="Picture 2" descr="C:\Users\admin\Desktop\фото\очрашу\SDC1364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4806" y="1194178"/>
            <a:ext cx="5254388" cy="32276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32473" y="5063319"/>
            <a:ext cx="3879051" cy="400110"/>
          </a:xfrm>
          <a:prstGeom prst="rect">
            <a:avLst/>
          </a:prstGeom>
          <a:noFill/>
        </p:spPr>
        <p:txBody>
          <a:bodyPr wrap="square" rtlCol="0">
            <a:spAutoFit/>
          </a:bodyPr>
          <a:lstStyle/>
          <a:p>
            <a:r>
              <a:rPr lang="tt-RU" sz="2000" b="1" dirty="0" smtClean="0">
                <a:solidFill>
                  <a:srgbClr val="C00000"/>
                </a:solidFill>
              </a:rPr>
              <a:t>Гайнетдинова Сания Таҗи кызы</a:t>
            </a:r>
            <a:endParaRPr lang="ru-RU" sz="2000" b="1" dirty="0">
              <a:solidFill>
                <a:srgbClr val="C00000"/>
              </a:solidFill>
            </a:endParaRPr>
          </a:p>
        </p:txBody>
      </p:sp>
    </p:spTree>
    <p:extLst>
      <p:ext uri="{BB962C8B-B14F-4D97-AF65-F5344CB8AC3E}">
        <p14:creationId xmlns:p14="http://schemas.microsoft.com/office/powerpoint/2010/main" val="6560968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9869" y="341193"/>
            <a:ext cx="5923128" cy="338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32012" y="4101617"/>
            <a:ext cx="8679976" cy="2308324"/>
          </a:xfrm>
          <a:prstGeom prst="rect">
            <a:avLst/>
          </a:prstGeom>
        </p:spPr>
        <p:txBody>
          <a:bodyPr wrap="square">
            <a:spAutoFit/>
          </a:bodyPr>
          <a:lstStyle/>
          <a:p>
            <a:r>
              <a:rPr lang="ru-RU" sz="2400" b="1" dirty="0"/>
              <a:t>Аюпова </a:t>
            </a:r>
            <a:r>
              <a:rPr lang="ru-RU" sz="2400" b="1" dirty="0" err="1"/>
              <a:t>Магфура</a:t>
            </a:r>
            <a:r>
              <a:rPr lang="ru-RU" sz="2400" b="1" dirty="0"/>
              <a:t> </a:t>
            </a:r>
            <a:r>
              <a:rPr lang="ru-RU" sz="2400" b="1" dirty="0" err="1"/>
              <a:t>апа</a:t>
            </a:r>
            <a:r>
              <a:rPr lang="ru-RU" sz="2400" b="1" dirty="0"/>
              <a:t> 1926 </a:t>
            </a:r>
            <a:r>
              <a:rPr lang="ru-RU" sz="2400" b="1" dirty="0" err="1"/>
              <a:t>елның</a:t>
            </a:r>
            <a:r>
              <a:rPr lang="ru-RU" sz="2400" b="1" dirty="0"/>
              <a:t> 22нче </a:t>
            </a:r>
            <a:r>
              <a:rPr lang="ru-RU" sz="2400" b="1" dirty="0" err="1"/>
              <a:t>гыйнварында</a:t>
            </a:r>
            <a:r>
              <a:rPr lang="ru-RU" sz="2400" b="1" dirty="0"/>
              <a:t> </a:t>
            </a:r>
            <a:r>
              <a:rPr lang="ru-RU" sz="2400" b="1" dirty="0" err="1"/>
              <a:t>туган</a:t>
            </a:r>
            <a:r>
              <a:rPr lang="ru-RU" sz="2400" b="1" dirty="0"/>
              <a:t>. </a:t>
            </a:r>
            <a:r>
              <a:rPr lang="ru-RU" sz="2400" b="1" dirty="0" err="1"/>
              <a:t>Бөек</a:t>
            </a:r>
            <a:r>
              <a:rPr lang="ru-RU" sz="2400" b="1" dirty="0"/>
              <a:t> </a:t>
            </a:r>
            <a:r>
              <a:rPr lang="ru-RU" sz="2400" b="1" dirty="0" err="1"/>
              <a:t>Ватан</a:t>
            </a:r>
            <a:r>
              <a:rPr lang="ru-RU" sz="2400" b="1" dirty="0"/>
              <a:t> </a:t>
            </a:r>
            <a:r>
              <a:rPr lang="ru-RU" sz="2400" b="1" dirty="0" err="1"/>
              <a:t>сугышы</a:t>
            </a:r>
            <a:r>
              <a:rPr lang="ru-RU" sz="2400" b="1" dirty="0"/>
              <a:t> </a:t>
            </a:r>
            <a:r>
              <a:rPr lang="ru-RU" sz="2400" b="1" dirty="0" err="1"/>
              <a:t>башланганда</a:t>
            </a:r>
            <a:r>
              <a:rPr lang="ru-RU" sz="2400" b="1" dirty="0"/>
              <a:t> </a:t>
            </a:r>
            <a:r>
              <a:rPr lang="ru-RU" sz="2400" b="1" dirty="0" err="1"/>
              <a:t>аңа</a:t>
            </a:r>
            <a:r>
              <a:rPr lang="ru-RU" sz="2400" b="1" dirty="0"/>
              <a:t> 15 </a:t>
            </a:r>
            <a:r>
              <a:rPr lang="ru-RU" sz="2400" b="1" dirty="0" err="1"/>
              <a:t>яшь</a:t>
            </a:r>
            <a:r>
              <a:rPr lang="ru-RU" sz="2400" b="1" dirty="0"/>
              <a:t> </a:t>
            </a:r>
            <a:r>
              <a:rPr lang="ru-RU" sz="2400" b="1" dirty="0" err="1"/>
              <a:t>кенә</a:t>
            </a:r>
            <a:r>
              <a:rPr lang="ru-RU" sz="2400" b="1" dirty="0"/>
              <a:t> </a:t>
            </a:r>
            <a:r>
              <a:rPr lang="ru-RU" sz="2400" b="1" dirty="0" err="1"/>
              <a:t>булган</a:t>
            </a:r>
            <a:r>
              <a:rPr lang="ru-RU" sz="2400" b="1" dirty="0"/>
              <a:t>. </a:t>
            </a:r>
            <a:r>
              <a:rPr lang="ru-RU" sz="2400" b="1" dirty="0" err="1"/>
              <a:t>Ул</a:t>
            </a:r>
            <a:r>
              <a:rPr lang="ru-RU" sz="2400" b="1" dirty="0"/>
              <a:t>, </a:t>
            </a:r>
            <a:r>
              <a:rPr lang="ru-RU" sz="2400" b="1" dirty="0" err="1"/>
              <a:t>җиде</a:t>
            </a:r>
            <a:r>
              <a:rPr lang="ru-RU" sz="2400" b="1" dirty="0"/>
              <a:t> </a:t>
            </a:r>
            <a:r>
              <a:rPr lang="ru-RU" sz="2400" b="1" dirty="0" err="1"/>
              <a:t>еллык</a:t>
            </a:r>
            <a:r>
              <a:rPr lang="ru-RU" sz="2400" b="1" dirty="0"/>
              <a:t> </a:t>
            </a:r>
            <a:r>
              <a:rPr lang="ru-RU" sz="2400" b="1" dirty="0" err="1"/>
              <a:t>мәктәпне</a:t>
            </a:r>
            <a:r>
              <a:rPr lang="ru-RU" sz="2400" b="1" dirty="0"/>
              <a:t> </a:t>
            </a:r>
            <a:r>
              <a:rPr lang="ru-RU" sz="2400" b="1" dirty="0" err="1"/>
              <a:t>тәмамлагач</a:t>
            </a:r>
            <a:r>
              <a:rPr lang="ru-RU" sz="2400" b="1" dirty="0"/>
              <a:t>, </a:t>
            </a:r>
            <a:r>
              <a:rPr lang="ru-RU" sz="2400" b="1" dirty="0" err="1"/>
              <a:t>укытучы</a:t>
            </a:r>
            <a:r>
              <a:rPr lang="ru-RU" sz="2400" b="1" dirty="0"/>
              <a:t> </a:t>
            </a:r>
            <a:r>
              <a:rPr lang="ru-RU" sz="2400" b="1" dirty="0" err="1"/>
              <a:t>булырга</a:t>
            </a:r>
            <a:r>
              <a:rPr lang="ru-RU" sz="2400" b="1" dirty="0"/>
              <a:t> </a:t>
            </a:r>
            <a:r>
              <a:rPr lang="ru-RU" sz="2400" b="1" dirty="0" err="1"/>
              <a:t>хыяллана</a:t>
            </a:r>
            <a:r>
              <a:rPr lang="ru-RU" sz="2400" b="1" dirty="0"/>
              <a:t>. </a:t>
            </a:r>
            <a:r>
              <a:rPr lang="ru-RU" sz="2400" b="1" dirty="0" err="1"/>
              <a:t>Ләкин</a:t>
            </a:r>
            <a:r>
              <a:rPr lang="ru-RU" sz="2400" b="1" dirty="0"/>
              <a:t> </a:t>
            </a:r>
            <a:r>
              <a:rPr lang="ru-RU" sz="2400" b="1" dirty="0" err="1"/>
              <a:t>сугыш</a:t>
            </a:r>
            <a:r>
              <a:rPr lang="ru-RU" sz="2400" b="1" dirty="0"/>
              <a:t> </a:t>
            </a:r>
            <a:r>
              <a:rPr lang="ru-RU" sz="2400" b="1" dirty="0" err="1"/>
              <a:t>башлану</a:t>
            </a:r>
            <a:r>
              <a:rPr lang="ru-RU" sz="2400" b="1" dirty="0"/>
              <a:t> </a:t>
            </a:r>
            <a:r>
              <a:rPr lang="ru-RU" sz="2400" b="1" dirty="0" err="1"/>
              <a:t>сәбәпле</a:t>
            </a:r>
            <a:r>
              <a:rPr lang="ru-RU" sz="2400" b="1" dirty="0"/>
              <a:t>, </a:t>
            </a:r>
            <a:r>
              <a:rPr lang="ru-RU" sz="2400" b="1" dirty="0" err="1"/>
              <a:t>Сарманга</a:t>
            </a:r>
            <a:r>
              <a:rPr lang="ru-RU" sz="2400" b="1" dirty="0"/>
              <a:t> </a:t>
            </a:r>
            <a:r>
              <a:rPr lang="ru-RU" sz="2400" b="1" dirty="0" err="1"/>
              <a:t>китә</a:t>
            </a:r>
            <a:r>
              <a:rPr lang="ru-RU" sz="2400" b="1" dirty="0"/>
              <a:t>. </a:t>
            </a:r>
            <a:r>
              <a:rPr lang="ru-RU" sz="2400" b="1" dirty="0" err="1"/>
              <a:t>Анда</a:t>
            </a:r>
            <a:r>
              <a:rPr lang="ru-RU" sz="2400" b="1" dirty="0"/>
              <a:t> </a:t>
            </a:r>
            <a:r>
              <a:rPr lang="ru-RU" sz="2400" b="1" dirty="0" err="1"/>
              <a:t>өч</a:t>
            </a:r>
            <a:r>
              <a:rPr lang="ru-RU" sz="2400" b="1" dirty="0"/>
              <a:t> </a:t>
            </a:r>
            <a:r>
              <a:rPr lang="ru-RU" sz="2400" b="1" dirty="0" err="1"/>
              <a:t>айлык</a:t>
            </a:r>
            <a:r>
              <a:rPr lang="ru-RU" sz="2400" b="1" dirty="0"/>
              <a:t> </a:t>
            </a:r>
            <a:r>
              <a:rPr lang="ru-RU" sz="2400" b="1" dirty="0" err="1"/>
              <a:t>курсларда</a:t>
            </a:r>
            <a:r>
              <a:rPr lang="ru-RU" sz="2400" b="1" dirty="0"/>
              <a:t> </a:t>
            </a:r>
            <a:r>
              <a:rPr lang="ru-RU" sz="2400" b="1" dirty="0" err="1"/>
              <a:t>укып</a:t>
            </a:r>
            <a:r>
              <a:rPr lang="ru-RU" sz="2400" b="1" dirty="0"/>
              <a:t>, </a:t>
            </a:r>
            <a:r>
              <a:rPr lang="ru-RU" sz="2400" b="1" dirty="0" err="1"/>
              <a:t>бухгалтерлык</a:t>
            </a:r>
            <a:r>
              <a:rPr lang="ru-RU" sz="2400" b="1" dirty="0"/>
              <a:t> </a:t>
            </a:r>
            <a:r>
              <a:rPr lang="ru-RU" sz="2400" b="1" dirty="0" err="1"/>
              <a:t>һөнәренә</a:t>
            </a:r>
            <a:r>
              <a:rPr lang="ru-RU" sz="2400" b="1" dirty="0"/>
              <a:t> </a:t>
            </a:r>
            <a:r>
              <a:rPr lang="ru-RU" sz="2400" b="1" dirty="0" err="1"/>
              <a:t>өйрәнеп</a:t>
            </a:r>
            <a:r>
              <a:rPr lang="ru-RU" sz="2400" b="1" dirty="0"/>
              <a:t> </a:t>
            </a:r>
            <a:r>
              <a:rPr lang="ru-RU" sz="2400" b="1" dirty="0" err="1"/>
              <a:t>кайта</a:t>
            </a:r>
            <a:r>
              <a:rPr lang="ru-RU" sz="2400" b="1" dirty="0"/>
              <a:t>. </a:t>
            </a:r>
            <a:r>
              <a:rPr lang="ru-RU" sz="2400" b="1" dirty="0" err="1"/>
              <a:t>Туган</a:t>
            </a:r>
            <a:r>
              <a:rPr lang="ru-RU" sz="2400" b="1" dirty="0"/>
              <a:t> </a:t>
            </a:r>
            <a:r>
              <a:rPr lang="ru-RU" sz="2400" b="1" dirty="0" err="1"/>
              <a:t>авылында</a:t>
            </a:r>
            <a:r>
              <a:rPr lang="ru-RU" sz="2400" b="1" dirty="0"/>
              <a:t> 26 ел буе </a:t>
            </a:r>
            <a:r>
              <a:rPr lang="ru-RU" sz="2400" b="1" dirty="0" err="1"/>
              <a:t>шул</a:t>
            </a:r>
            <a:r>
              <a:rPr lang="ru-RU" sz="2400" b="1" dirty="0"/>
              <a:t> </a:t>
            </a:r>
            <a:r>
              <a:rPr lang="ru-RU" sz="2400" b="1" dirty="0" err="1"/>
              <a:t>һөнәре</a:t>
            </a:r>
            <a:r>
              <a:rPr lang="ru-RU" sz="2400" b="1" dirty="0"/>
              <a:t> </a:t>
            </a:r>
            <a:r>
              <a:rPr lang="ru-RU" sz="2400" b="1" dirty="0" err="1"/>
              <a:t>буенча</a:t>
            </a:r>
            <a:r>
              <a:rPr lang="ru-RU" sz="2400" b="1" dirty="0"/>
              <a:t> </a:t>
            </a:r>
            <a:r>
              <a:rPr lang="ru-RU" sz="2400" b="1" dirty="0" err="1"/>
              <a:t>эшли</a:t>
            </a:r>
            <a:r>
              <a:rPr lang="ru-RU" sz="2400" b="1" dirty="0"/>
              <a:t>. </a:t>
            </a:r>
          </a:p>
        </p:txBody>
      </p:sp>
    </p:spTree>
    <p:extLst>
      <p:ext uri="{BB962C8B-B14F-4D97-AF65-F5344CB8AC3E}">
        <p14:creationId xmlns:p14="http://schemas.microsoft.com/office/powerpoint/2010/main" val="27087528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2051" name="Picture 3" descr="C:\Users\admin\Desktop\9май\книга памяти\Ивановлар\DSC086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8036" y="313897"/>
            <a:ext cx="3571164" cy="24975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19367" y="805218"/>
            <a:ext cx="3439236" cy="523220"/>
          </a:xfrm>
          <a:prstGeom prst="rect">
            <a:avLst/>
          </a:prstGeom>
          <a:noFill/>
        </p:spPr>
        <p:txBody>
          <a:bodyPr wrap="square" rtlCol="0">
            <a:spAutoFit/>
          </a:bodyPr>
          <a:lstStyle/>
          <a:p>
            <a:r>
              <a:rPr lang="tt-RU" sz="2800" dirty="0" smtClean="0">
                <a:solidFill>
                  <a:srgbClr val="FF0000"/>
                </a:solidFill>
              </a:rPr>
              <a:t>Ивановлар гаиләсе</a:t>
            </a:r>
            <a:endParaRPr lang="ru-RU" sz="2800" dirty="0">
              <a:solidFill>
                <a:srgbClr val="FF0000"/>
              </a:solidFill>
            </a:endParaRPr>
          </a:p>
        </p:txBody>
      </p:sp>
      <p:sp>
        <p:nvSpPr>
          <p:cNvPr id="3" name="TextBox 2"/>
          <p:cNvSpPr txBox="1"/>
          <p:nvPr/>
        </p:nvSpPr>
        <p:spPr>
          <a:xfrm>
            <a:off x="300252" y="3289110"/>
            <a:ext cx="8393372" cy="3046988"/>
          </a:xfrm>
          <a:prstGeom prst="rect">
            <a:avLst/>
          </a:prstGeom>
          <a:noFill/>
        </p:spPr>
        <p:txBody>
          <a:bodyPr wrap="square" rtlCol="0">
            <a:spAutoFit/>
          </a:bodyPr>
          <a:lstStyle/>
          <a:p>
            <a:r>
              <a:rPr lang="tt-RU" sz="2400" b="1" dirty="0"/>
              <a:t>Иванов Степан  Кузьмич  һәм Иванова Анна Афанасьевна сугыш вакытында 14-15 яшьләрендә булганнар. Көне-төне басуда эшләгәннәр, йокы күрмәгәннәр, кулларыннан сәнәк төшмәгән. Степан Афанасьевич авылда иң өлкән кеше, ул 70 яшенә кадәр тракторда эшләгән. Сугыш бетүе турында әйткәч, шатландылар. Алар хәзерге көнгә кадәр, балаларының, оныкларының уңышларына куанып, бик бәхетле яшиләр.</a:t>
            </a:r>
            <a:endParaRPr lang="ru-RU" sz="2400" b="1" dirty="0"/>
          </a:p>
        </p:txBody>
      </p:sp>
    </p:spTree>
    <p:extLst>
      <p:ext uri="{BB962C8B-B14F-4D97-AF65-F5344CB8AC3E}">
        <p14:creationId xmlns:p14="http://schemas.microsoft.com/office/powerpoint/2010/main" val="15625452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pic>
        <p:nvPicPr>
          <p:cNvPr id="3074" name="Picture 2" descr="C:\Users\admin\Desktop\9май\книга памяти\Марина түти\DSC0869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0548" y="296839"/>
            <a:ext cx="2756849" cy="23644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74209" y="928048"/>
            <a:ext cx="4217158" cy="400110"/>
          </a:xfrm>
          <a:prstGeom prst="rect">
            <a:avLst/>
          </a:prstGeom>
          <a:noFill/>
        </p:spPr>
        <p:txBody>
          <a:bodyPr wrap="square" rtlCol="0">
            <a:spAutoFit/>
          </a:bodyPr>
          <a:lstStyle/>
          <a:p>
            <a:r>
              <a:rPr lang="tt-RU" sz="2000" b="1" dirty="0" smtClean="0">
                <a:solidFill>
                  <a:srgbClr val="FF0000"/>
                </a:solidFill>
              </a:rPr>
              <a:t>Маркова Марина Феофановна</a:t>
            </a:r>
            <a:endParaRPr lang="ru-RU" sz="2000" b="1" dirty="0">
              <a:solidFill>
                <a:srgbClr val="FF0000"/>
              </a:solidFill>
            </a:endParaRPr>
          </a:p>
        </p:txBody>
      </p:sp>
      <p:sp>
        <p:nvSpPr>
          <p:cNvPr id="3" name="TextBox 2"/>
          <p:cNvSpPr txBox="1"/>
          <p:nvPr/>
        </p:nvSpPr>
        <p:spPr>
          <a:xfrm>
            <a:off x="279779" y="2784143"/>
            <a:ext cx="8584442" cy="3970318"/>
          </a:xfrm>
          <a:prstGeom prst="rect">
            <a:avLst/>
          </a:prstGeom>
          <a:noFill/>
        </p:spPr>
        <p:txBody>
          <a:bodyPr wrap="square" rtlCol="0">
            <a:spAutoFit/>
          </a:bodyPr>
          <a:lstStyle/>
          <a:p>
            <a:r>
              <a:rPr lang="tt-RU" b="1" dirty="0"/>
              <a:t>Егорова Марина Феофановна сугыш вакытында куп эшләде, аны трактор йөртергә ө</a:t>
            </a:r>
            <a:r>
              <a:rPr lang="ru-RU" b="1" dirty="0" err="1"/>
              <a:t>йрәттеләр</a:t>
            </a:r>
            <a:r>
              <a:rPr lang="ru-RU" b="1" dirty="0"/>
              <a:t> </a:t>
            </a:r>
            <a:r>
              <a:rPr lang="tt-RU" b="1" dirty="0"/>
              <a:t>һә</a:t>
            </a:r>
            <a:r>
              <a:rPr lang="ru-RU" b="1" dirty="0"/>
              <a:t>м </a:t>
            </a:r>
            <a:r>
              <a:rPr lang="tt-RU" b="1" dirty="0"/>
              <a:t>ул тракторда эшли башлады. Төрле чаклар булды дип сөйли ул. Берьюлы трактор кабызганда, кулын сындырган, ә ул вакытта тракторлар хәзерге заманча түгел иде. Марина Феофановна иптәш кызлары белән бергә 6 кыз эшләделәр. Хәзерге вакытта алардан ул берүзе генә исән калды. Кышын-җә</a:t>
            </a:r>
            <a:r>
              <a:rPr lang="ru-RU" b="1" dirty="0" err="1"/>
              <a:t>ен</a:t>
            </a:r>
            <a:r>
              <a:rPr lang="ru-RU" b="1" dirty="0"/>
              <a:t> </a:t>
            </a:r>
            <a:r>
              <a:rPr lang="tt-RU" b="1" dirty="0"/>
              <a:t>Зәйгә тракторларын ремонтларга йори иделәр. Басуга, 2 чакрым ераклыкка, җә</a:t>
            </a:r>
            <a:r>
              <a:rPr lang="ru-RU" b="1" dirty="0" err="1"/>
              <a:t>яү</a:t>
            </a:r>
            <a:r>
              <a:rPr lang="ru-RU" b="1" dirty="0"/>
              <a:t> </a:t>
            </a:r>
            <a:r>
              <a:rPr lang="tt-RU" b="1" dirty="0"/>
              <a:t>йөрделәр, атлар ә</a:t>
            </a:r>
            <a:r>
              <a:rPr lang="ru-RU" b="1" dirty="0"/>
              <a:t>з </a:t>
            </a:r>
            <a:r>
              <a:rPr lang="tt-RU" b="1" dirty="0"/>
              <a:t>иде. Сугыш беткән көнне, атларда хәбәр итеп йөрделәр. Марина Феофановна иптәшләре белән басуда эшләделэр ул көнне. Эштән кайткач аларны бәйрәм уңаеннан ашханәдә сыйладылар, ял итергә җ</a:t>
            </a:r>
            <a:r>
              <a:rPr lang="ru-RU" b="1" dirty="0" err="1"/>
              <a:t>ибәрделәр</a:t>
            </a:r>
            <a:r>
              <a:rPr lang="tt-RU" b="1" dirty="0"/>
              <a:t>. Сугыш басылганнан соң кияүгә чыкты. Сугыш вакытлары турында сөйләргә бик авыр ди. Хәзер ул Туңылҗа авылында 93нче елын тутырып, тыныч, рәхәт яши. Марина Феофановнаның рәхмәт кәгазьләре куп: Россия презиенты В.В. Путиннан, Татарстан президенты Р.Н.Миннихановтан, Зәй районы башлыгы Т.В. Воропаевадан һ.б. </a:t>
            </a:r>
            <a:endParaRPr lang="ru-RU" b="1" dirty="0"/>
          </a:p>
        </p:txBody>
      </p:sp>
    </p:spTree>
    <p:extLst>
      <p:ext uri="{BB962C8B-B14F-4D97-AF65-F5344CB8AC3E}">
        <p14:creationId xmlns:p14="http://schemas.microsoft.com/office/powerpoint/2010/main" val="108546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TextBox 1"/>
          <p:cNvSpPr txBox="1"/>
          <p:nvPr/>
        </p:nvSpPr>
        <p:spPr>
          <a:xfrm>
            <a:off x="327547" y="477671"/>
            <a:ext cx="8488906" cy="4555093"/>
          </a:xfrm>
          <a:prstGeom prst="rect">
            <a:avLst/>
          </a:prstGeom>
          <a:noFill/>
        </p:spPr>
        <p:txBody>
          <a:bodyPr wrap="square" rtlCol="0">
            <a:spAutoFit/>
          </a:bodyPr>
          <a:lstStyle/>
          <a:p>
            <a:pPr algn="ctr"/>
            <a:r>
              <a:rPr lang="ru-RU" sz="3200" dirty="0" err="1">
                <a:solidFill>
                  <a:srgbClr val="FF0000"/>
                </a:solidFill>
              </a:rPr>
              <a:t>Бухарова</a:t>
            </a:r>
            <a:r>
              <a:rPr lang="ru-RU" sz="3200" dirty="0">
                <a:solidFill>
                  <a:srgbClr val="FF0000"/>
                </a:solidFill>
              </a:rPr>
              <a:t> Зинаида Ивановна</a:t>
            </a:r>
            <a:r>
              <a:rPr lang="ru-RU" dirty="0" smtClean="0">
                <a:solidFill>
                  <a:srgbClr val="FF0000"/>
                </a:solidFill>
              </a:rPr>
              <a:t>.</a:t>
            </a:r>
          </a:p>
          <a:p>
            <a:endParaRPr lang="ru-RU" dirty="0" smtClean="0">
              <a:solidFill>
                <a:srgbClr val="FF0000"/>
              </a:solidFill>
            </a:endParaRPr>
          </a:p>
          <a:p>
            <a:r>
              <a:rPr lang="ru-RU" sz="2000" dirty="0" err="1" smtClean="0"/>
              <a:t>Сугыш</a:t>
            </a:r>
            <a:r>
              <a:rPr lang="ru-RU" sz="2000" dirty="0" smtClean="0"/>
              <a:t> </a:t>
            </a:r>
            <a:r>
              <a:rPr lang="ru-RU" sz="2000" dirty="0" err="1"/>
              <a:t>вакытындагы</a:t>
            </a:r>
            <a:r>
              <a:rPr lang="ru-RU" sz="2000" dirty="0"/>
              <a:t>  </a:t>
            </a:r>
            <a:r>
              <a:rPr lang="ru-RU" sz="2000" dirty="0" err="1"/>
              <a:t>тормышы</a:t>
            </a:r>
            <a:r>
              <a:rPr lang="ru-RU" sz="2000" dirty="0"/>
              <a:t> </a:t>
            </a:r>
            <a:r>
              <a:rPr lang="ru-RU" sz="2000" dirty="0" err="1"/>
              <a:t>турында</a:t>
            </a:r>
            <a:r>
              <a:rPr lang="ru-RU" sz="2000" dirty="0"/>
              <a:t> </a:t>
            </a:r>
            <a:r>
              <a:rPr lang="ru-RU" sz="2000" dirty="0" err="1"/>
              <a:t>сойлэве</a:t>
            </a:r>
            <a:r>
              <a:rPr lang="ru-RU" sz="2000" dirty="0"/>
              <a:t>:</a:t>
            </a:r>
          </a:p>
          <a:p>
            <a:r>
              <a:rPr lang="ru-RU" sz="2000" dirty="0"/>
              <a:t>«1941 </a:t>
            </a:r>
            <a:r>
              <a:rPr lang="ru-RU" sz="2000" dirty="0" err="1"/>
              <a:t>елнын</a:t>
            </a:r>
            <a:r>
              <a:rPr lang="ru-RU" sz="2000" dirty="0"/>
              <a:t> 22 </a:t>
            </a:r>
            <a:r>
              <a:rPr lang="ru-RU" sz="2000" dirty="0" err="1"/>
              <a:t>июнендэ</a:t>
            </a:r>
            <a:r>
              <a:rPr lang="ru-RU" sz="2000" dirty="0"/>
              <a:t> </a:t>
            </a:r>
            <a:r>
              <a:rPr lang="ru-RU" sz="2000" dirty="0" err="1"/>
              <a:t>сугыш</a:t>
            </a:r>
            <a:r>
              <a:rPr lang="ru-RU" sz="2000" dirty="0"/>
              <a:t> </a:t>
            </a:r>
            <a:r>
              <a:rPr lang="ru-RU" sz="2000" dirty="0" err="1"/>
              <a:t>башлана.Бер</a:t>
            </a:r>
            <a:r>
              <a:rPr lang="ru-RU" sz="2000" dirty="0"/>
              <a:t> </a:t>
            </a:r>
            <a:r>
              <a:rPr lang="ru-RU" sz="2000" dirty="0" err="1"/>
              <a:t>елдан</a:t>
            </a:r>
            <a:r>
              <a:rPr lang="ru-RU" sz="2000" dirty="0"/>
              <a:t> сон, 1942 </a:t>
            </a:r>
            <a:r>
              <a:rPr lang="ru-RU" sz="2000" dirty="0" err="1"/>
              <a:t>елнын</a:t>
            </a:r>
            <a:r>
              <a:rPr lang="ru-RU" sz="2000" dirty="0"/>
              <a:t> 2 </a:t>
            </a:r>
            <a:r>
              <a:rPr lang="ru-RU" sz="2000" dirty="0" err="1"/>
              <a:t>маенда</a:t>
            </a:r>
            <a:r>
              <a:rPr lang="ru-RU" sz="2000" dirty="0"/>
              <a:t>  </a:t>
            </a:r>
            <a:r>
              <a:rPr lang="ru-RU" sz="2000" dirty="0" err="1"/>
              <a:t>этиемне</a:t>
            </a:r>
            <a:r>
              <a:rPr lang="ru-RU" sz="2000" dirty="0"/>
              <a:t> </a:t>
            </a:r>
            <a:r>
              <a:rPr lang="ru-RU" sz="2000" dirty="0" err="1"/>
              <a:t>сугышка</a:t>
            </a:r>
            <a:r>
              <a:rPr lang="ru-RU" sz="2000" dirty="0"/>
              <a:t> </a:t>
            </a:r>
            <a:r>
              <a:rPr lang="ru-RU" sz="2000" dirty="0" err="1"/>
              <a:t>алып</a:t>
            </a:r>
            <a:r>
              <a:rPr lang="ru-RU" sz="2000" dirty="0"/>
              <a:t> </a:t>
            </a:r>
            <a:r>
              <a:rPr lang="ru-RU" sz="2000" dirty="0" err="1"/>
              <a:t>китэлэр.Ул</a:t>
            </a:r>
            <a:r>
              <a:rPr lang="ru-RU" sz="2000" dirty="0"/>
              <a:t> </a:t>
            </a:r>
            <a:r>
              <a:rPr lang="ru-RU" sz="2000" dirty="0" err="1"/>
              <a:t>вакытта</a:t>
            </a:r>
            <a:r>
              <a:rPr lang="ru-RU" sz="2000" dirty="0"/>
              <a:t> </a:t>
            </a:r>
            <a:r>
              <a:rPr lang="ru-RU" sz="2000" dirty="0" err="1"/>
              <a:t>уку</a:t>
            </a:r>
            <a:r>
              <a:rPr lang="ru-RU" sz="2000" dirty="0"/>
              <a:t> </a:t>
            </a:r>
            <a:r>
              <a:rPr lang="ru-RU" sz="2000" dirty="0" err="1"/>
              <a:t>булмады</a:t>
            </a:r>
            <a:r>
              <a:rPr lang="ru-RU" sz="2000" dirty="0"/>
              <a:t> инде.5 класс </a:t>
            </a:r>
            <a:r>
              <a:rPr lang="ru-RU" sz="2000" dirty="0" err="1"/>
              <a:t>кына</a:t>
            </a:r>
            <a:r>
              <a:rPr lang="ru-RU" sz="2000" dirty="0"/>
              <a:t> </a:t>
            </a:r>
            <a:r>
              <a:rPr lang="ru-RU" sz="2000" dirty="0" err="1"/>
              <a:t>укыдым,чонки</a:t>
            </a:r>
            <a:r>
              <a:rPr lang="ru-RU" sz="2000" dirty="0"/>
              <a:t> </a:t>
            </a:r>
            <a:r>
              <a:rPr lang="ru-RU" sz="2000" dirty="0" err="1"/>
              <a:t>эшкэ</a:t>
            </a:r>
            <a:r>
              <a:rPr lang="ru-RU" sz="2000" dirty="0"/>
              <a:t> </a:t>
            </a:r>
            <a:r>
              <a:rPr lang="ru-RU" sz="2000" dirty="0" err="1"/>
              <a:t>урнашырга</a:t>
            </a:r>
            <a:r>
              <a:rPr lang="ru-RU" sz="2000" dirty="0"/>
              <a:t> туры </a:t>
            </a:r>
            <a:r>
              <a:rPr lang="ru-RU" sz="2000" dirty="0" err="1"/>
              <a:t>килде.Гаилэдэ</a:t>
            </a:r>
            <a:r>
              <a:rPr lang="ru-RU" sz="2000" dirty="0"/>
              <a:t> </a:t>
            </a:r>
            <a:r>
              <a:rPr lang="ru-RU" sz="2000" dirty="0" err="1"/>
              <a:t>балалардан</a:t>
            </a:r>
            <a:r>
              <a:rPr lang="ru-RU" sz="2000" dirty="0"/>
              <a:t> ин </a:t>
            </a:r>
            <a:r>
              <a:rPr lang="ru-RU" sz="2000" dirty="0" err="1"/>
              <a:t>олкэне</a:t>
            </a:r>
            <a:r>
              <a:rPr lang="ru-RU" sz="2000" dirty="0"/>
              <a:t> мин </a:t>
            </a:r>
            <a:r>
              <a:rPr lang="ru-RU" sz="2000" dirty="0" err="1"/>
              <a:t>идем.Эшебез</a:t>
            </a:r>
            <a:r>
              <a:rPr lang="ru-RU" sz="2000" dirty="0"/>
              <a:t> </a:t>
            </a:r>
            <a:r>
              <a:rPr lang="ru-RU" sz="2000" dirty="0" err="1"/>
              <a:t>шул:урак</a:t>
            </a:r>
            <a:r>
              <a:rPr lang="ru-RU" sz="2000" dirty="0"/>
              <a:t> </a:t>
            </a:r>
            <a:r>
              <a:rPr lang="ru-RU" sz="2000" dirty="0" err="1"/>
              <a:t>урдым</a:t>
            </a:r>
            <a:r>
              <a:rPr lang="ru-RU" sz="2000" dirty="0"/>
              <a:t>, </a:t>
            </a:r>
            <a:r>
              <a:rPr lang="ru-RU" sz="2000" dirty="0" err="1"/>
              <a:t>тракторда</a:t>
            </a:r>
            <a:r>
              <a:rPr lang="ru-RU" sz="2000" dirty="0"/>
              <a:t> </a:t>
            </a:r>
            <a:r>
              <a:rPr lang="ru-RU" sz="2000" dirty="0" err="1"/>
              <a:t>плугар</a:t>
            </a:r>
            <a:r>
              <a:rPr lang="ru-RU" sz="2000" dirty="0"/>
              <a:t> </a:t>
            </a:r>
            <a:r>
              <a:rPr lang="ru-RU" sz="2000" dirty="0" err="1"/>
              <a:t>булып</a:t>
            </a:r>
            <a:r>
              <a:rPr lang="ru-RU" sz="2000" dirty="0"/>
              <a:t> </a:t>
            </a:r>
            <a:r>
              <a:rPr lang="ru-RU" sz="2000" dirty="0" err="1"/>
              <a:t>йордем,басуда</a:t>
            </a:r>
            <a:r>
              <a:rPr lang="ru-RU" sz="2000" dirty="0"/>
              <a:t> сука </a:t>
            </a:r>
            <a:r>
              <a:rPr lang="ru-RU" sz="2000" dirty="0" err="1"/>
              <a:t>сукаладым.Ул</a:t>
            </a:r>
            <a:r>
              <a:rPr lang="ru-RU" sz="2000" dirty="0"/>
              <a:t> </a:t>
            </a:r>
            <a:r>
              <a:rPr lang="ru-RU" sz="2000" dirty="0" err="1"/>
              <a:t>вакытта</a:t>
            </a:r>
            <a:r>
              <a:rPr lang="ru-RU" sz="2000" dirty="0"/>
              <a:t> эле куп </a:t>
            </a:r>
            <a:r>
              <a:rPr lang="ru-RU" sz="2000" dirty="0" err="1"/>
              <a:t>балалы</a:t>
            </a:r>
            <a:r>
              <a:rPr lang="ru-RU" sz="2000" dirty="0"/>
              <a:t> </a:t>
            </a:r>
            <a:r>
              <a:rPr lang="ru-RU" sz="2000" dirty="0" err="1"/>
              <a:t>гаилэлэргэ</a:t>
            </a:r>
            <a:r>
              <a:rPr lang="ru-RU" sz="2000" dirty="0"/>
              <a:t> медаль дэ </a:t>
            </a:r>
            <a:r>
              <a:rPr lang="ru-RU" sz="2000" dirty="0" err="1"/>
              <a:t>бирэлэр</a:t>
            </a:r>
            <a:r>
              <a:rPr lang="ru-RU" sz="2000" dirty="0"/>
              <a:t> </a:t>
            </a:r>
            <a:r>
              <a:rPr lang="ru-RU" sz="2000" dirty="0" err="1"/>
              <a:t>иде</a:t>
            </a:r>
            <a:r>
              <a:rPr lang="ru-RU" sz="2000" dirty="0"/>
              <a:t>. </a:t>
            </a:r>
            <a:r>
              <a:rPr lang="ru-RU" sz="2000" dirty="0" err="1"/>
              <a:t>Шулай</a:t>
            </a:r>
            <a:r>
              <a:rPr lang="ru-RU" sz="2000" dirty="0"/>
              <a:t> </a:t>
            </a:r>
            <a:r>
              <a:rPr lang="ru-RU" sz="2000" dirty="0" err="1"/>
              <a:t>итеп</a:t>
            </a:r>
            <a:r>
              <a:rPr lang="ru-RU" sz="2000" dirty="0"/>
              <a:t> мине </a:t>
            </a:r>
            <a:r>
              <a:rPr lang="ru-RU" sz="2000" dirty="0" err="1"/>
              <a:t>эни</a:t>
            </a:r>
            <a:r>
              <a:rPr lang="ru-RU" sz="2000" dirty="0"/>
              <a:t> </a:t>
            </a:r>
            <a:r>
              <a:rPr lang="ru-RU" sz="2000" dirty="0" err="1"/>
              <a:t>Зэйгэ</a:t>
            </a:r>
            <a:r>
              <a:rPr lang="ru-RU" sz="2000" dirty="0"/>
              <a:t> </a:t>
            </a:r>
            <a:r>
              <a:rPr lang="ru-RU" sz="2000" dirty="0" err="1"/>
              <a:t>медальне</a:t>
            </a:r>
            <a:r>
              <a:rPr lang="ru-RU" sz="2000" dirty="0"/>
              <a:t> </a:t>
            </a:r>
            <a:r>
              <a:rPr lang="ru-RU" sz="2000" dirty="0" err="1"/>
              <a:t>алып</a:t>
            </a:r>
            <a:r>
              <a:rPr lang="ru-RU" sz="2000" dirty="0"/>
              <a:t> </a:t>
            </a:r>
            <a:r>
              <a:rPr lang="ru-RU" sz="2000" dirty="0" err="1"/>
              <a:t>кайтырга</a:t>
            </a:r>
            <a:r>
              <a:rPr lang="ru-RU" sz="2000" dirty="0"/>
              <a:t> </a:t>
            </a:r>
            <a:r>
              <a:rPr lang="ru-RU" sz="2000" dirty="0" err="1"/>
              <a:t>дип</a:t>
            </a:r>
            <a:r>
              <a:rPr lang="ru-RU" sz="2000" dirty="0"/>
              <a:t> </a:t>
            </a:r>
            <a:r>
              <a:rPr lang="ru-RU" sz="2000" dirty="0" err="1"/>
              <a:t>жибэрде.Зэйдэн,ойгэ</a:t>
            </a:r>
            <a:r>
              <a:rPr lang="ru-RU" sz="2000" dirty="0"/>
              <a:t> </a:t>
            </a:r>
            <a:r>
              <a:rPr lang="ru-RU" sz="2000" dirty="0" err="1"/>
              <a:t>кайтып</a:t>
            </a:r>
            <a:r>
              <a:rPr lang="ru-RU" sz="2000" dirty="0"/>
              <a:t> </a:t>
            </a:r>
            <a:r>
              <a:rPr lang="ru-RU" sz="2000" dirty="0" err="1"/>
              <a:t>тормыйча</a:t>
            </a:r>
            <a:r>
              <a:rPr lang="ru-RU" sz="2000" dirty="0"/>
              <a:t>, Кемерово </a:t>
            </a:r>
            <a:r>
              <a:rPr lang="ru-RU" sz="2000" dirty="0" err="1"/>
              <a:t>шахтасына</a:t>
            </a:r>
            <a:r>
              <a:rPr lang="ru-RU" sz="2000" dirty="0"/>
              <a:t>(</a:t>
            </a:r>
            <a:r>
              <a:rPr lang="ru-RU" sz="2000" dirty="0" err="1"/>
              <a:t>Анжера-Суджинск</a:t>
            </a:r>
            <a:r>
              <a:rPr lang="ru-RU" sz="2000" dirty="0"/>
              <a:t> 5 7) </a:t>
            </a:r>
            <a:r>
              <a:rPr lang="ru-RU" sz="2000" dirty="0" err="1"/>
              <a:t>эшлэргэ,танышым</a:t>
            </a:r>
            <a:r>
              <a:rPr lang="ru-RU" sz="2000" dirty="0"/>
              <a:t> </a:t>
            </a:r>
            <a:r>
              <a:rPr lang="ru-RU" sz="2000" dirty="0" err="1"/>
              <a:t>белэн</a:t>
            </a:r>
            <a:r>
              <a:rPr lang="ru-RU" sz="2000" dirty="0"/>
              <a:t> </a:t>
            </a:r>
            <a:r>
              <a:rPr lang="ru-RU" sz="2000" dirty="0" err="1"/>
              <a:t>бергэ</a:t>
            </a:r>
            <a:r>
              <a:rPr lang="ru-RU" sz="2000" dirty="0"/>
              <a:t> </a:t>
            </a:r>
            <a:r>
              <a:rPr lang="ru-RU" sz="2000" dirty="0" err="1"/>
              <a:t>киттек.Анда</a:t>
            </a:r>
            <a:r>
              <a:rPr lang="ru-RU" sz="2000" dirty="0"/>
              <a:t> ос-башка  </a:t>
            </a:r>
            <a:r>
              <a:rPr lang="ru-RU" sz="2000" dirty="0" err="1"/>
              <a:t>юньле-рэтле</a:t>
            </a:r>
            <a:r>
              <a:rPr lang="ru-RU" sz="2000" dirty="0"/>
              <a:t> кием </a:t>
            </a:r>
            <a:r>
              <a:rPr lang="ru-RU" sz="2000" dirty="0" err="1"/>
              <a:t>булмады</a:t>
            </a:r>
            <a:r>
              <a:rPr lang="ru-RU" sz="2000" dirty="0"/>
              <a:t> </a:t>
            </a:r>
            <a:r>
              <a:rPr lang="ru-RU" sz="2000" dirty="0" err="1"/>
              <a:t>инде</a:t>
            </a:r>
            <a:r>
              <a:rPr lang="ru-RU" sz="2000" dirty="0"/>
              <a:t>, </a:t>
            </a:r>
            <a:r>
              <a:rPr lang="ru-RU" sz="2000" dirty="0" err="1"/>
              <a:t>эзрэк</a:t>
            </a:r>
            <a:r>
              <a:rPr lang="ru-RU" sz="2000" dirty="0"/>
              <a:t> </a:t>
            </a:r>
            <a:r>
              <a:rPr lang="ru-RU" sz="2000" dirty="0" err="1"/>
              <a:t>укытып</a:t>
            </a:r>
            <a:r>
              <a:rPr lang="ru-RU" sz="2000" dirty="0"/>
              <a:t> та </a:t>
            </a:r>
            <a:r>
              <a:rPr lang="ru-RU" sz="2000" dirty="0" err="1"/>
              <a:t>алдылар.Шуннан</a:t>
            </a:r>
            <a:r>
              <a:rPr lang="ru-RU" sz="2000" dirty="0"/>
              <a:t> паспорт </a:t>
            </a:r>
            <a:r>
              <a:rPr lang="ru-RU" sz="2000" dirty="0" err="1"/>
              <a:t>бирделэр.Исэн-сау</a:t>
            </a:r>
            <a:r>
              <a:rPr lang="ru-RU" sz="2000" dirty="0"/>
              <a:t> </a:t>
            </a:r>
            <a:r>
              <a:rPr lang="ru-RU" sz="2000" dirty="0" err="1"/>
              <a:t>гына</a:t>
            </a:r>
            <a:r>
              <a:rPr lang="ru-RU" sz="2000" dirty="0"/>
              <a:t> 1946 </a:t>
            </a:r>
            <a:r>
              <a:rPr lang="ru-RU" sz="2000" dirty="0" err="1"/>
              <a:t>елнын</a:t>
            </a:r>
            <a:r>
              <a:rPr lang="ru-RU" sz="2000" dirty="0"/>
              <a:t> 17 </a:t>
            </a:r>
            <a:r>
              <a:rPr lang="ru-RU" sz="2000" dirty="0" err="1"/>
              <a:t>августында</a:t>
            </a:r>
            <a:r>
              <a:rPr lang="ru-RU" sz="2000" dirty="0"/>
              <a:t> </a:t>
            </a:r>
            <a:r>
              <a:rPr lang="ru-RU" sz="2000" dirty="0" err="1"/>
              <a:t>ойгэ</a:t>
            </a:r>
            <a:r>
              <a:rPr lang="ru-RU" sz="2000" dirty="0"/>
              <a:t> </a:t>
            </a:r>
            <a:r>
              <a:rPr lang="ru-RU" sz="2000" dirty="0" err="1"/>
              <a:t>кайттым.Аннары</a:t>
            </a:r>
            <a:r>
              <a:rPr lang="ru-RU" sz="2000" dirty="0"/>
              <a:t> </a:t>
            </a:r>
            <a:r>
              <a:rPr lang="ru-RU" sz="2000" dirty="0" err="1"/>
              <a:t>инде</a:t>
            </a:r>
            <a:r>
              <a:rPr lang="ru-RU" sz="2000" dirty="0"/>
              <a:t> </a:t>
            </a:r>
            <a:r>
              <a:rPr lang="ru-RU" sz="2000" dirty="0" err="1"/>
              <a:t>фермага</a:t>
            </a:r>
            <a:r>
              <a:rPr lang="ru-RU" sz="2000" dirty="0"/>
              <a:t> </a:t>
            </a:r>
            <a:r>
              <a:rPr lang="ru-RU" sz="2000" dirty="0" err="1"/>
              <a:t>эшкэ</a:t>
            </a:r>
            <a:r>
              <a:rPr lang="ru-RU" sz="2000" dirty="0"/>
              <a:t> </a:t>
            </a:r>
            <a:r>
              <a:rPr lang="ru-RU" sz="2000" dirty="0" err="1"/>
              <a:t>урнаштым</a:t>
            </a:r>
            <a:r>
              <a:rPr lang="ru-RU" sz="2000" dirty="0"/>
              <a:t>.»</a:t>
            </a:r>
          </a:p>
        </p:txBody>
      </p:sp>
    </p:spTree>
    <p:extLst>
      <p:ext uri="{BB962C8B-B14F-4D97-AF65-F5344CB8AC3E}">
        <p14:creationId xmlns:p14="http://schemas.microsoft.com/office/powerpoint/2010/main" val="35439382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sz="quarter" idx="1"/>
          </p:nvPr>
        </p:nvSpPr>
        <p:spPr/>
        <p:txBody>
          <a:bodyPr/>
          <a:lstStyle/>
          <a:p>
            <a:pPr>
              <a:defRPr/>
            </a:pPr>
            <a:endParaRPr lang="ru-RU"/>
          </a:p>
        </p:txBody>
      </p:sp>
      <p:sp>
        <p:nvSpPr>
          <p:cNvPr id="3" name="Заголовок 2"/>
          <p:cNvSpPr>
            <a:spLocks noGrp="1"/>
          </p:cNvSpPr>
          <p:nvPr>
            <p:ph type="ctrTitle" sz="quarter"/>
          </p:nvPr>
        </p:nvSpPr>
        <p:spPr/>
        <p:txBody>
          <a:bodyPr/>
          <a:lstStyle/>
          <a:p>
            <a:pPr>
              <a:defRPr/>
            </a:pPr>
            <a:endParaRPr lang="ru-RU"/>
          </a:p>
        </p:txBody>
      </p:sp>
      <p:sp>
        <p:nvSpPr>
          <p:cNvPr id="4" name="Rectangle 2"/>
          <p:cNvSpPr txBox="1">
            <a:spLocks noChangeArrowheads="1"/>
          </p:cNvSpPr>
          <p:nvPr/>
        </p:nvSpPr>
        <p:spPr bwMode="auto">
          <a:xfrm>
            <a:off x="214313" y="762000"/>
            <a:ext cx="7143750" cy="5791200"/>
          </a:xfrm>
          <a:prstGeom prst="rect">
            <a:avLst/>
          </a:prstGeom>
          <a:noFill/>
          <a:ln w="9525">
            <a:noFill/>
            <a:miter lim="800000"/>
            <a:headEnd/>
            <a:tailEnd/>
          </a:ln>
          <a:effectLst/>
        </p:spPr>
        <p:txBody>
          <a:bodyPr anchor="ctr"/>
          <a:lstStyle/>
          <a:p>
            <a:pPr marL="342900" indent="-342900" eaLnBrk="0" fontAlgn="base" hangingPunct="0">
              <a:lnSpc>
                <a:spcPct val="90000"/>
              </a:lnSpc>
              <a:spcBef>
                <a:spcPct val="20000"/>
              </a:spcBef>
              <a:spcAft>
                <a:spcPct val="0"/>
              </a:spcAft>
              <a:buClr>
                <a:srgbClr val="FFCC66"/>
              </a:buClr>
              <a:buSzPct val="80000"/>
              <a:defRPr/>
            </a:pPr>
            <a:endParaRPr lang="ru-RU" sz="2800" b="1" i="1" kern="0" dirty="0">
              <a:solidFill>
                <a:srgbClr val="003300"/>
              </a:solidFill>
              <a:effectLst>
                <a:outerShdw blurRad="38100" dist="38100" dir="2700000" algn="tl">
                  <a:srgbClr val="000000"/>
                </a:outerShdw>
              </a:effectLst>
              <a:latin typeface="Curlz MT" pitchFamily="82" charset="0"/>
            </a:endParaRPr>
          </a:p>
          <a:p>
            <a:pPr marL="342900" indent="-342900" eaLnBrk="0" fontAlgn="base" hangingPunct="0">
              <a:lnSpc>
                <a:spcPct val="90000"/>
              </a:lnSpc>
              <a:spcBef>
                <a:spcPct val="20000"/>
              </a:spcBef>
              <a:spcAft>
                <a:spcPct val="0"/>
              </a:spcAft>
              <a:buClr>
                <a:srgbClr val="FFCC66"/>
              </a:buClr>
              <a:buSzPct val="80000"/>
              <a:defRPr/>
            </a:pPr>
            <a:r>
              <a:rPr lang="ru-RU" sz="3600" b="1" i="1" kern="0" dirty="0">
                <a:solidFill>
                  <a:srgbClr val="FFFF00"/>
                </a:solidFill>
                <a:effectLst>
                  <a:outerShdw blurRad="38100" dist="38100" dir="2700000" algn="tl">
                    <a:srgbClr val="000000"/>
                  </a:outerShdw>
                </a:effectLst>
                <a:latin typeface="Curlz MT" pitchFamily="82" charset="0"/>
              </a:rPr>
              <a:t>Уже давно закончилась война,</a:t>
            </a:r>
          </a:p>
          <a:p>
            <a:pPr marL="342900" indent="-342900" eaLnBrk="0" fontAlgn="base" hangingPunct="0">
              <a:lnSpc>
                <a:spcPct val="90000"/>
              </a:lnSpc>
              <a:spcBef>
                <a:spcPct val="20000"/>
              </a:spcBef>
              <a:spcAft>
                <a:spcPct val="0"/>
              </a:spcAft>
              <a:buClr>
                <a:srgbClr val="FFCC66"/>
              </a:buClr>
              <a:buSzPct val="80000"/>
              <a:defRPr/>
            </a:pPr>
            <a:r>
              <a:rPr lang="ru-RU" sz="3600" b="1" i="1" kern="0" dirty="0">
                <a:solidFill>
                  <a:srgbClr val="FFFF00"/>
                </a:solidFill>
                <a:effectLst>
                  <a:outerShdw blurRad="38100" dist="38100" dir="2700000" algn="tl">
                    <a:srgbClr val="000000"/>
                  </a:outerShdw>
                </a:effectLst>
                <a:latin typeface="Curlz MT" pitchFamily="82" charset="0"/>
              </a:rPr>
              <a:t>Но не для Вас, седые ветераны,</a:t>
            </a:r>
          </a:p>
          <a:p>
            <a:pPr marL="342900" indent="-342900" eaLnBrk="0" fontAlgn="base" hangingPunct="0">
              <a:lnSpc>
                <a:spcPct val="90000"/>
              </a:lnSpc>
              <a:spcBef>
                <a:spcPct val="20000"/>
              </a:spcBef>
              <a:spcAft>
                <a:spcPct val="0"/>
              </a:spcAft>
              <a:buClr>
                <a:srgbClr val="FFCC66"/>
              </a:buClr>
              <a:buSzPct val="80000"/>
              <a:defRPr/>
            </a:pPr>
            <a:r>
              <a:rPr lang="ru-RU" sz="3600" b="1" i="1" kern="0" dirty="0">
                <a:solidFill>
                  <a:srgbClr val="FFFF00"/>
                </a:solidFill>
                <a:effectLst>
                  <a:outerShdw blurRad="38100" dist="38100" dir="2700000" algn="tl">
                    <a:srgbClr val="000000"/>
                  </a:outerShdw>
                </a:effectLst>
                <a:latin typeface="Curlz MT" pitchFamily="82" charset="0"/>
              </a:rPr>
              <a:t>И в сердце вашем не зажили раны – </a:t>
            </a:r>
          </a:p>
          <a:p>
            <a:pPr marL="342900" indent="-342900" eaLnBrk="0" fontAlgn="base" hangingPunct="0">
              <a:lnSpc>
                <a:spcPct val="90000"/>
              </a:lnSpc>
              <a:spcBef>
                <a:spcPct val="20000"/>
              </a:spcBef>
              <a:spcAft>
                <a:spcPct val="0"/>
              </a:spcAft>
              <a:buClr>
                <a:srgbClr val="FFCC66"/>
              </a:buClr>
              <a:buSzPct val="80000"/>
              <a:defRPr/>
            </a:pPr>
            <a:r>
              <a:rPr lang="ru-RU" sz="3600" b="1" i="1" kern="0" dirty="0">
                <a:solidFill>
                  <a:srgbClr val="FFFF00"/>
                </a:solidFill>
                <a:effectLst>
                  <a:outerShdw blurRad="38100" dist="38100" dir="2700000" algn="tl">
                    <a:srgbClr val="000000"/>
                  </a:outerShdw>
                </a:effectLst>
                <a:latin typeface="Curlz MT" pitchFamily="82" charset="0"/>
              </a:rPr>
              <a:t>Так много унесла с собой она.</a:t>
            </a:r>
          </a:p>
          <a:p>
            <a:pPr marL="342900" indent="-342900" eaLnBrk="0" fontAlgn="base" hangingPunct="0">
              <a:lnSpc>
                <a:spcPct val="90000"/>
              </a:lnSpc>
              <a:spcBef>
                <a:spcPct val="20000"/>
              </a:spcBef>
              <a:spcAft>
                <a:spcPct val="0"/>
              </a:spcAft>
              <a:buClr>
                <a:srgbClr val="FFCC66"/>
              </a:buClr>
              <a:buSzPct val="80000"/>
              <a:defRPr/>
            </a:pPr>
            <a:r>
              <a:rPr lang="ru-RU" sz="3600" b="1" i="1" kern="0" dirty="0">
                <a:solidFill>
                  <a:srgbClr val="FFFF00"/>
                </a:solidFill>
                <a:effectLst>
                  <a:outerShdw blurRad="38100" dist="38100" dir="2700000" algn="tl">
                    <a:srgbClr val="000000"/>
                  </a:outerShdw>
                </a:effectLst>
                <a:latin typeface="Curlz MT" pitchFamily="82" charset="0"/>
              </a:rPr>
              <a:t>Мы поздравляем с Днем Победы </a:t>
            </a:r>
            <a:r>
              <a:rPr lang="ru-RU" sz="3600" b="1" i="1" kern="0" dirty="0">
                <a:solidFill>
                  <a:srgbClr val="FFFF00"/>
                </a:solidFill>
                <a:effectLst>
                  <a:outerShdw blurRad="38100" dist="38100" dir="2700000" algn="tl">
                    <a:srgbClr val="000000"/>
                  </a:outerShdw>
                </a:effectLst>
              </a:rPr>
              <a:t>В</a:t>
            </a:r>
            <a:r>
              <a:rPr lang="ru-RU" sz="3600" b="1" i="1" kern="0" dirty="0">
                <a:solidFill>
                  <a:srgbClr val="FFFF00"/>
                </a:solidFill>
                <a:effectLst>
                  <a:outerShdw blurRad="38100" dist="38100" dir="2700000" algn="tl">
                    <a:srgbClr val="000000"/>
                  </a:outerShdw>
                </a:effectLst>
                <a:latin typeface="Curlz MT" pitchFamily="82" charset="0"/>
              </a:rPr>
              <a:t>ас,</a:t>
            </a:r>
          </a:p>
          <a:p>
            <a:pPr marL="342900" indent="-342900" eaLnBrk="0" fontAlgn="base" hangingPunct="0">
              <a:lnSpc>
                <a:spcPct val="90000"/>
              </a:lnSpc>
              <a:spcBef>
                <a:spcPct val="20000"/>
              </a:spcBef>
              <a:spcAft>
                <a:spcPct val="0"/>
              </a:spcAft>
              <a:buClr>
                <a:srgbClr val="FFCC66"/>
              </a:buClr>
              <a:buSzPct val="80000"/>
              <a:defRPr/>
            </a:pPr>
            <a:r>
              <a:rPr lang="ru-RU" sz="3600" b="1" i="1" kern="0" dirty="0">
                <a:solidFill>
                  <a:srgbClr val="FFFF00"/>
                </a:solidFill>
                <a:effectLst>
                  <a:outerShdw blurRad="38100" dist="38100" dir="2700000" algn="tl">
                    <a:srgbClr val="000000"/>
                  </a:outerShdw>
                </a:effectLst>
                <a:latin typeface="Curlz MT" pitchFamily="82" charset="0"/>
              </a:rPr>
              <a:t>Желаем долгой жизни и здоровья</a:t>
            </a:r>
          </a:p>
          <a:p>
            <a:pPr marL="342900" indent="-342900" eaLnBrk="0" fontAlgn="base" hangingPunct="0">
              <a:lnSpc>
                <a:spcPct val="90000"/>
              </a:lnSpc>
              <a:spcBef>
                <a:spcPct val="20000"/>
              </a:spcBef>
              <a:spcAft>
                <a:spcPct val="0"/>
              </a:spcAft>
              <a:buClr>
                <a:srgbClr val="FFCC66"/>
              </a:buClr>
              <a:buSzPct val="80000"/>
              <a:defRPr/>
            </a:pPr>
            <a:r>
              <a:rPr lang="ru-RU" sz="3600" b="1" i="1" kern="0" dirty="0">
                <a:solidFill>
                  <a:srgbClr val="FFFF00"/>
                </a:solidFill>
                <a:effectLst>
                  <a:outerShdw blurRad="38100" dist="38100" dir="2700000" algn="tl">
                    <a:srgbClr val="000000"/>
                  </a:outerShdw>
                </a:effectLst>
                <a:latin typeface="Curlz MT" pitchFamily="82" charset="0"/>
              </a:rPr>
              <a:t>Вам, обагрившим нашу землю кровью</a:t>
            </a:r>
          </a:p>
          <a:p>
            <a:pPr marL="342900" indent="-342900" eaLnBrk="0" fontAlgn="base" hangingPunct="0">
              <a:lnSpc>
                <a:spcPct val="90000"/>
              </a:lnSpc>
              <a:spcBef>
                <a:spcPct val="20000"/>
              </a:spcBef>
              <a:spcAft>
                <a:spcPct val="0"/>
              </a:spcAft>
              <a:buClr>
                <a:srgbClr val="FFCC66"/>
              </a:buClr>
              <a:buSzPct val="80000"/>
              <a:defRPr/>
            </a:pPr>
            <a:r>
              <a:rPr lang="ru-RU" sz="3600" b="1" i="1" kern="0" dirty="0">
                <a:solidFill>
                  <a:srgbClr val="FFFF00"/>
                </a:solidFill>
                <a:effectLst>
                  <a:outerShdw blurRad="38100" dist="38100" dir="2700000" algn="tl">
                    <a:srgbClr val="000000"/>
                  </a:outerShdw>
                </a:effectLst>
                <a:latin typeface="Curlz MT" pitchFamily="82" charset="0"/>
              </a:rPr>
              <a:t>И сохранившим Родину для нас.</a:t>
            </a:r>
          </a:p>
          <a:p>
            <a:pPr marL="342900" indent="-342900" eaLnBrk="0" fontAlgn="base" hangingPunct="0">
              <a:lnSpc>
                <a:spcPct val="90000"/>
              </a:lnSpc>
              <a:spcBef>
                <a:spcPct val="20000"/>
              </a:spcBef>
              <a:spcAft>
                <a:spcPct val="0"/>
              </a:spcAft>
              <a:buClr>
                <a:srgbClr val="FFCC66"/>
              </a:buClr>
              <a:buSzPct val="80000"/>
              <a:defRPr/>
            </a:pPr>
            <a:r>
              <a:rPr lang="ru-RU" sz="2800" b="1" i="1" kern="0" dirty="0">
                <a:solidFill>
                  <a:srgbClr val="003300"/>
                </a:solidFill>
                <a:effectLst>
                  <a:outerShdw blurRad="38100" dist="38100" dir="2700000" algn="tl">
                    <a:srgbClr val="000000"/>
                  </a:outerShdw>
                </a:effectLst>
                <a:latin typeface="Curlz MT" pitchFamily="82" charset="0"/>
              </a:rPr>
              <a:t/>
            </a:r>
            <a:br>
              <a:rPr lang="ru-RU" sz="2800" b="1" i="1" kern="0" dirty="0">
                <a:solidFill>
                  <a:srgbClr val="003300"/>
                </a:solidFill>
                <a:effectLst>
                  <a:outerShdw blurRad="38100" dist="38100" dir="2700000" algn="tl">
                    <a:srgbClr val="000000"/>
                  </a:outerShdw>
                </a:effectLst>
                <a:latin typeface="Curlz MT" pitchFamily="82" charset="0"/>
              </a:rPr>
            </a:br>
            <a:endParaRPr lang="ru-RU" sz="2800" b="1" i="1" kern="0" dirty="0">
              <a:solidFill>
                <a:srgbClr val="003300"/>
              </a:solidFill>
              <a:effectLst>
                <a:outerShdw blurRad="38100" dist="38100" dir="2700000" algn="tl">
                  <a:srgbClr val="000000"/>
                </a:outerShdw>
              </a:effectLst>
              <a:latin typeface="Curlz MT" pitchFamily="82" charset="0"/>
            </a:endParaRPr>
          </a:p>
          <a:p>
            <a:pPr marL="342900" indent="-342900" eaLnBrk="0" fontAlgn="base" hangingPunct="0">
              <a:lnSpc>
                <a:spcPct val="90000"/>
              </a:lnSpc>
              <a:spcBef>
                <a:spcPct val="20000"/>
              </a:spcBef>
              <a:spcAft>
                <a:spcPct val="0"/>
              </a:spcAft>
              <a:buClr>
                <a:srgbClr val="FFCC66"/>
              </a:buClr>
              <a:buSzPct val="80000"/>
              <a:defRPr/>
            </a:pPr>
            <a:endParaRPr lang="ru-RU" sz="2800" b="1" i="1" kern="0" dirty="0">
              <a:solidFill>
                <a:srgbClr val="003300"/>
              </a:solidFill>
              <a:effectLst>
                <a:outerShdw blurRad="38100" dist="38100" dir="2700000" algn="tl">
                  <a:srgbClr val="000000"/>
                </a:outerShdw>
              </a:effectLst>
            </a:endParaRPr>
          </a:p>
        </p:txBody>
      </p:sp>
      <p:pic>
        <p:nvPicPr>
          <p:cNvPr id="165893"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072438" y="1143000"/>
            <a:ext cx="10715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4"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295400"/>
            <a:ext cx="10715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5"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514600"/>
            <a:ext cx="10715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6"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495800"/>
            <a:ext cx="10715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7"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072438" y="3429000"/>
            <a:ext cx="10715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8"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0"/>
            <a:ext cx="10715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9"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072438" y="0"/>
            <a:ext cx="10715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00"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5929313"/>
            <a:ext cx="1071563"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01" name="Picture 10" descr="32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5181600"/>
            <a:ext cx="10715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2831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1000"/>
                                        <p:tgtEl>
                                          <p:spTgt spid="4">
                                            <p:txEl>
                                              <p:pRg st="3" end="3"/>
                                            </p:txEl>
                                          </p:spTgt>
                                        </p:tgtEl>
                                      </p:cBhvr>
                                    </p:animEffect>
                                    <p:anim calcmode="lin" valueType="num">
                                      <p:cBhvr>
                                        <p:cTn id="1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1000"/>
                                        <p:tgtEl>
                                          <p:spTgt spid="4">
                                            <p:txEl>
                                              <p:pRg st="4" end="4"/>
                                            </p:txEl>
                                          </p:spTgt>
                                        </p:tgtEl>
                                      </p:cBhvr>
                                    </p:animEffect>
                                    <p:anim calcmode="lin" valueType="num">
                                      <p:cBhvr>
                                        <p:cTn id="2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1000"/>
                                        <p:tgtEl>
                                          <p:spTgt spid="4">
                                            <p:txEl>
                                              <p:pRg st="5" end="5"/>
                                            </p:txEl>
                                          </p:spTgt>
                                        </p:tgtEl>
                                      </p:cBhvr>
                                    </p:animEffect>
                                    <p:anim calcmode="lin" valueType="num">
                                      <p:cBhvr>
                                        <p:cTn id="2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1000"/>
                                        <p:tgtEl>
                                          <p:spTgt spid="4">
                                            <p:txEl>
                                              <p:pRg st="6" end="6"/>
                                            </p:txEl>
                                          </p:spTgt>
                                        </p:tgtEl>
                                      </p:cBhvr>
                                    </p:animEffect>
                                    <p:anim calcmode="lin" valueType="num">
                                      <p:cBhvr>
                                        <p:cTn id="3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1000"/>
                                        <p:tgtEl>
                                          <p:spTgt spid="4">
                                            <p:txEl>
                                              <p:pRg st="7" end="7"/>
                                            </p:txEl>
                                          </p:spTgt>
                                        </p:tgtEl>
                                      </p:cBhvr>
                                    </p:animEffect>
                                    <p:anim calcmode="lin" valueType="num">
                                      <p:cBhvr>
                                        <p:cTn id="3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fade">
                                      <p:cBhvr>
                                        <p:cTn id="47" dur="1000"/>
                                        <p:tgtEl>
                                          <p:spTgt spid="4">
                                            <p:txEl>
                                              <p:pRg st="9" end="9"/>
                                            </p:txEl>
                                          </p:spTgt>
                                        </p:tgtEl>
                                      </p:cBhvr>
                                    </p:animEffect>
                                    <p:anim calcmode="lin" valueType="num">
                                      <p:cBhvr>
                                        <p:cTn id="4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6" descr="Букет из гвоздики ID5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9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1" name="WordArt 15"/>
          <p:cNvSpPr>
            <a:spLocks noChangeArrowheads="1" noChangeShapeType="1" noTextEdit="1"/>
          </p:cNvSpPr>
          <p:nvPr/>
        </p:nvSpPr>
        <p:spPr bwMode="auto">
          <a:xfrm>
            <a:off x="0" y="4800600"/>
            <a:ext cx="9144000" cy="2057400"/>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ru-RU" sz="5400" b="1" i="1" kern="10" dirty="0" smtClean="0">
                <a:ln w="19050">
                  <a:solidFill>
                    <a:srgbClr val="FFFFCC"/>
                  </a:solidFill>
                  <a:round/>
                  <a:headEnd/>
                  <a:tailEnd/>
                </a:ln>
                <a:solidFill>
                  <a:srgbClr val="5E1BD7"/>
                </a:solidFill>
                <a:effectLst>
                  <a:outerShdw dist="45791" dir="2021404" algn="ctr" rotWithShape="0">
                    <a:srgbClr val="FFCC66"/>
                  </a:outerShdw>
                </a:effectLst>
                <a:latin typeface="Georgia"/>
              </a:rPr>
              <a:t>...</a:t>
            </a:r>
            <a:r>
              <a:rPr lang="ru-RU" sz="5400" b="1" i="1" kern="10" dirty="0" err="1" smtClean="0">
                <a:ln w="19050">
                  <a:solidFill>
                    <a:srgbClr val="FFFFCC"/>
                  </a:solidFill>
                  <a:round/>
                  <a:headEnd/>
                  <a:tailEnd/>
                </a:ln>
                <a:solidFill>
                  <a:srgbClr val="5E1BD7"/>
                </a:solidFill>
                <a:effectLst>
                  <a:outerShdw dist="45791" dir="2021404" algn="ctr" rotWithShape="0">
                    <a:srgbClr val="FFCC66"/>
                  </a:outerShdw>
                </a:effectLst>
                <a:latin typeface="Georgia"/>
              </a:rPr>
              <a:t>рәхмәт</a:t>
            </a:r>
            <a:r>
              <a:rPr lang="ru-RU" sz="5400" b="1" i="1" kern="10" dirty="0" smtClean="0">
                <a:ln w="19050">
                  <a:solidFill>
                    <a:srgbClr val="FFFFCC"/>
                  </a:solidFill>
                  <a:round/>
                  <a:headEnd/>
                  <a:tailEnd/>
                </a:ln>
                <a:solidFill>
                  <a:srgbClr val="5E1BD7"/>
                </a:solidFill>
                <a:effectLst>
                  <a:outerShdw dist="45791" dir="2021404" algn="ctr" rotWithShape="0">
                    <a:srgbClr val="FFCC66"/>
                  </a:outerShdw>
                </a:effectLst>
                <a:latin typeface="Georgia"/>
              </a:rPr>
              <a:t> </a:t>
            </a:r>
            <a:r>
              <a:rPr lang="ru-RU" sz="5400" b="1" i="1" kern="10" dirty="0" err="1" smtClean="0">
                <a:ln w="19050">
                  <a:solidFill>
                    <a:srgbClr val="FFFFCC"/>
                  </a:solidFill>
                  <a:round/>
                  <a:headEnd/>
                  <a:tailEnd/>
                </a:ln>
                <a:solidFill>
                  <a:srgbClr val="5E1BD7"/>
                </a:solidFill>
                <a:effectLst>
                  <a:outerShdw dist="45791" dir="2021404" algn="ctr" rotWithShape="0">
                    <a:srgbClr val="FFCC66"/>
                  </a:outerShdw>
                </a:effectLst>
                <a:latin typeface="Georgia"/>
              </a:rPr>
              <a:t>сезгә</a:t>
            </a:r>
            <a:r>
              <a:rPr lang="ru-RU" sz="5400" b="1" i="1" kern="10" dirty="0" smtClean="0">
                <a:ln w="19050">
                  <a:solidFill>
                    <a:srgbClr val="FFFFCC"/>
                  </a:solidFill>
                  <a:round/>
                  <a:headEnd/>
                  <a:tailEnd/>
                </a:ln>
                <a:solidFill>
                  <a:srgbClr val="5E1BD7"/>
                </a:solidFill>
                <a:effectLst>
                  <a:outerShdw dist="45791" dir="2021404" algn="ctr" rotWithShape="0">
                    <a:srgbClr val="FFCC66"/>
                  </a:outerShdw>
                </a:effectLst>
                <a:latin typeface="Georgia"/>
              </a:rPr>
              <a:t>!</a:t>
            </a:r>
          </a:p>
        </p:txBody>
      </p:sp>
    </p:spTree>
    <p:extLst>
      <p:ext uri="{BB962C8B-B14F-4D97-AF65-F5344CB8AC3E}">
        <p14:creationId xmlns:p14="http://schemas.microsoft.com/office/powerpoint/2010/main" val="38345371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fade">
                                      <p:cBhvr>
                                        <p:cTn id="7" dur="2000"/>
                                        <p:tgtEl>
                                          <p:spTgt spid="4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D4A8"/>
            </a:gs>
            <a:gs pos="25000">
              <a:srgbClr val="21D6E0"/>
            </a:gs>
            <a:gs pos="75000">
              <a:srgbClr val="0087E6"/>
            </a:gs>
            <a:gs pos="100000">
              <a:srgbClr val="005CBF"/>
            </a:gs>
          </a:gsLst>
          <a:lin ang="5400000"/>
        </a:gradFill>
        <a:effectLst/>
      </p:bgPr>
    </p:bg>
    <p:spTree>
      <p:nvGrpSpPr>
        <p:cNvPr id="1" name=""/>
        <p:cNvGrpSpPr/>
        <p:nvPr/>
      </p:nvGrpSpPr>
      <p:grpSpPr>
        <a:xfrm>
          <a:off x="0" y="0"/>
          <a:ext cx="0" cy="0"/>
          <a:chOff x="0" y="0"/>
          <a:chExt cx="0" cy="0"/>
        </a:xfrm>
      </p:grpSpPr>
      <p:pic>
        <p:nvPicPr>
          <p:cNvPr id="15362" name="Рисунок 1" descr="глобус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75" y="500063"/>
            <a:ext cx="528637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Рисунок 2" descr="голубь5.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76900" y="500063"/>
            <a:ext cx="34671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rot="20388796">
            <a:off x="1019926" y="3311278"/>
            <a:ext cx="8025484" cy="2601932"/>
          </a:xfrm>
          <a:prstGeom prst="flowChartPunchedTape">
            <a:avLst/>
          </a:prstGeom>
          <a:noFill/>
        </p:spPr>
        <p:txBody>
          <a:bodyPr>
            <a:spAutoFit/>
          </a:bodyPr>
          <a:lstStyle/>
          <a:p>
            <a:pPr>
              <a:defRPr/>
            </a:pPr>
            <a:r>
              <a:rPr lang="ru-RU" sz="9600" b="1" dirty="0" err="1">
                <a:ln w="10541" cmpd="sng">
                  <a:solidFill>
                    <a:srgbClr val="C00000"/>
                  </a:solidFill>
                  <a:prstDash val="solid"/>
                </a:ln>
                <a:solidFill>
                  <a:srgbClr val="C00000"/>
                </a:solidFill>
              </a:rPr>
              <a:t>Т</a:t>
            </a:r>
            <a:r>
              <a:rPr lang="ru-RU" sz="9600" b="1" dirty="0" err="1" smtClean="0">
                <a:ln w="10541" cmpd="sng">
                  <a:solidFill>
                    <a:srgbClr val="C00000"/>
                  </a:solidFill>
                  <a:prstDash val="solid"/>
                </a:ln>
                <a:solidFill>
                  <a:srgbClr val="C00000"/>
                </a:solidFill>
              </a:rPr>
              <a:t>ынычлык</a:t>
            </a:r>
            <a:r>
              <a:rPr lang="ru-RU" sz="9600" b="1" dirty="0" smtClean="0">
                <a:ln w="10541" cmpd="sng">
                  <a:solidFill>
                    <a:srgbClr val="C00000"/>
                  </a:solidFill>
                  <a:prstDash val="solid"/>
                </a:ln>
                <a:solidFill>
                  <a:srgbClr val="C00000"/>
                </a:solidFill>
              </a:rPr>
              <a:t>!</a:t>
            </a:r>
            <a:endParaRPr lang="ru-RU" sz="9600" b="1" dirty="0">
              <a:ln w="10541" cmpd="sng">
                <a:solidFill>
                  <a:srgbClr val="C00000"/>
                </a:solidFill>
                <a:prstDash val="solid"/>
              </a:ln>
              <a:solidFill>
                <a:srgbClr val="C00000"/>
              </a:solidFill>
            </a:endParaRPr>
          </a:p>
        </p:txBody>
      </p:sp>
      <p:pic>
        <p:nvPicPr>
          <p:cNvPr id="6" name="letiteg1.mp3">
            <a:hlinkClick r:id="" action="ppaction://media"/>
          </p:cNvPr>
          <p:cNvPicPr>
            <a:picLocks noRot="1" noChangeAspect="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8429625" y="635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7726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6323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Тема Office">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Franklin Gothic Book"/>
        <a:ea typeface="Microsoft YaHei"/>
        <a:cs typeface=""/>
      </a:majorFont>
      <a:minorFont>
        <a:latin typeface="Arial"/>
        <a:ea typeface="Microsoft YaHei"/>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Microsoft YaHei" charset="-122"/>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Тема2">
  <a:themeElements>
    <a:clrScheme name="Тема Offi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Тема Office">
      <a:majorFont>
        <a:latin typeface="Century Gothic"/>
        <a:ea typeface=""/>
        <a:cs typeface=""/>
      </a:majorFont>
      <a:minorFont>
        <a:latin typeface="Century Gothic"/>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ма Offi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Тема Offi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Тема Offi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Тема Offic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Тема Offi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Тема Offi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Тема Offi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Тема Offi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Тема Offi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Тема2">
  <a:themeElements>
    <a:clrScheme name="Тема Offi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Тема Office">
      <a:majorFont>
        <a:latin typeface="Century Gothic"/>
        <a:ea typeface=""/>
        <a:cs typeface=""/>
      </a:majorFont>
      <a:minorFont>
        <a:latin typeface="Century Gothic"/>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ма Offi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Тема Offi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Тема Offi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Тема Offic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Тема Offi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Тема Offi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Тема Offi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Тема Offi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Тема Offi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Разрез">
  <a:themeElements>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Разрез">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Разрез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Разрез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Разрез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Разрез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Разрез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Разрез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Разрез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Разрез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Разрез">
  <a:themeElements>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Разрез">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Разрез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Разрез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Разрез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Разрез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Разрез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Разрез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Разрез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Разрез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Занавес">
  <a:themeElements>
    <a:clrScheme name="Занавес 10">
      <a:dk1>
        <a:srgbClr val="602000"/>
      </a:dk1>
      <a:lt1>
        <a:srgbClr val="FFFFFF"/>
      </a:lt1>
      <a:dk2>
        <a:srgbClr val="CC0000"/>
      </a:dk2>
      <a:lt2>
        <a:srgbClr val="FFFFCC"/>
      </a:lt2>
      <a:accent1>
        <a:srgbClr val="FF3300"/>
      </a:accent1>
      <a:accent2>
        <a:srgbClr val="000000"/>
      </a:accent2>
      <a:accent3>
        <a:srgbClr val="E2AAAA"/>
      </a:accent3>
      <a:accent4>
        <a:srgbClr val="DADADA"/>
      </a:accent4>
      <a:accent5>
        <a:srgbClr val="FFADAA"/>
      </a:accent5>
      <a:accent6>
        <a:srgbClr val="000000"/>
      </a:accent6>
      <a:hlink>
        <a:srgbClr val="EBF25A"/>
      </a:hlink>
      <a:folHlink>
        <a:srgbClr val="F2AA68"/>
      </a:folHlink>
    </a:clrScheme>
    <a:fontScheme name="Занавес">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Занавес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Занавес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Занавес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Занавес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Занавес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Занавес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Занавес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Занавес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Занавес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
      <a:clrScheme name="Занавес 10">
        <a:dk1>
          <a:srgbClr val="602000"/>
        </a:dk1>
        <a:lt1>
          <a:srgbClr val="FFFFFF"/>
        </a:lt1>
        <a:dk2>
          <a:srgbClr val="CC0000"/>
        </a:dk2>
        <a:lt2>
          <a:srgbClr val="FFFFCC"/>
        </a:lt2>
        <a:accent1>
          <a:srgbClr val="FF3300"/>
        </a:accent1>
        <a:accent2>
          <a:srgbClr val="000000"/>
        </a:accent2>
        <a:accent3>
          <a:srgbClr val="E2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Занавес">
  <a:themeElements>
    <a:clrScheme name="Занавес 10">
      <a:dk1>
        <a:srgbClr val="602000"/>
      </a:dk1>
      <a:lt1>
        <a:srgbClr val="FFFFFF"/>
      </a:lt1>
      <a:dk2>
        <a:srgbClr val="CC0000"/>
      </a:dk2>
      <a:lt2>
        <a:srgbClr val="FFFFCC"/>
      </a:lt2>
      <a:accent1>
        <a:srgbClr val="FF3300"/>
      </a:accent1>
      <a:accent2>
        <a:srgbClr val="000000"/>
      </a:accent2>
      <a:accent3>
        <a:srgbClr val="E2AAAA"/>
      </a:accent3>
      <a:accent4>
        <a:srgbClr val="DADADA"/>
      </a:accent4>
      <a:accent5>
        <a:srgbClr val="FFADAA"/>
      </a:accent5>
      <a:accent6>
        <a:srgbClr val="000000"/>
      </a:accent6>
      <a:hlink>
        <a:srgbClr val="EBF25A"/>
      </a:hlink>
      <a:folHlink>
        <a:srgbClr val="F2AA68"/>
      </a:folHlink>
    </a:clrScheme>
    <a:fontScheme name="Занавес">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Занавес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Занавес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Занавес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Занавес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Занавес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Занавес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Занавес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Занавес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Занавес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
      <a:clrScheme name="Занавес 10">
        <a:dk1>
          <a:srgbClr val="602000"/>
        </a:dk1>
        <a:lt1>
          <a:srgbClr val="FFFFFF"/>
        </a:lt1>
        <a:dk2>
          <a:srgbClr val="CC0000"/>
        </a:dk2>
        <a:lt2>
          <a:srgbClr val="FFFFCC"/>
        </a:lt2>
        <a:accent1>
          <a:srgbClr val="FF3300"/>
        </a:accent1>
        <a:accent2>
          <a:srgbClr val="000000"/>
        </a:accent2>
        <a:accent3>
          <a:srgbClr val="E2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_Занавес">
  <a:themeElements>
    <a:clrScheme name="Занавес 10">
      <a:dk1>
        <a:srgbClr val="602000"/>
      </a:dk1>
      <a:lt1>
        <a:srgbClr val="FFFFFF"/>
      </a:lt1>
      <a:dk2>
        <a:srgbClr val="CC0000"/>
      </a:dk2>
      <a:lt2>
        <a:srgbClr val="FFFFCC"/>
      </a:lt2>
      <a:accent1>
        <a:srgbClr val="FF3300"/>
      </a:accent1>
      <a:accent2>
        <a:srgbClr val="000000"/>
      </a:accent2>
      <a:accent3>
        <a:srgbClr val="E2AAAA"/>
      </a:accent3>
      <a:accent4>
        <a:srgbClr val="DADADA"/>
      </a:accent4>
      <a:accent5>
        <a:srgbClr val="FFADAA"/>
      </a:accent5>
      <a:accent6>
        <a:srgbClr val="000000"/>
      </a:accent6>
      <a:hlink>
        <a:srgbClr val="EBF25A"/>
      </a:hlink>
      <a:folHlink>
        <a:srgbClr val="F2AA68"/>
      </a:folHlink>
    </a:clrScheme>
    <a:fontScheme name="Занавес">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Занавес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Занавес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Занавес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Занавес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Занавес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Занавес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Занавес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Занавес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Занавес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
      <a:clrScheme name="Занавес 10">
        <a:dk1>
          <a:srgbClr val="602000"/>
        </a:dk1>
        <a:lt1>
          <a:srgbClr val="FFFFFF"/>
        </a:lt1>
        <a:dk2>
          <a:srgbClr val="CC0000"/>
        </a:dk2>
        <a:lt2>
          <a:srgbClr val="FFFFCC"/>
        </a:lt2>
        <a:accent1>
          <a:srgbClr val="FF3300"/>
        </a:accent1>
        <a:accent2>
          <a:srgbClr val="000000"/>
        </a:accent2>
        <a:accent3>
          <a:srgbClr val="E2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4_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783</TotalTime>
  <Words>2850</Words>
  <Application>Microsoft Office PowerPoint</Application>
  <PresentationFormat>Экран (4:3)</PresentationFormat>
  <Paragraphs>171</Paragraphs>
  <Slides>47</Slides>
  <Notes>3</Notes>
  <HiddenSlides>0</HiddenSlides>
  <MMClips>2</MMClips>
  <ScaleCrop>false</ScaleCrop>
  <HeadingPairs>
    <vt:vector size="4" baseType="variant">
      <vt:variant>
        <vt:lpstr>Тема</vt:lpstr>
      </vt:variant>
      <vt:variant>
        <vt:i4>16</vt:i4>
      </vt:variant>
      <vt:variant>
        <vt:lpstr>Заголовки слайдов</vt:lpstr>
      </vt:variant>
      <vt:variant>
        <vt:i4>47</vt:i4>
      </vt:variant>
    </vt:vector>
  </HeadingPairs>
  <TitlesOfParts>
    <vt:vector size="63" baseType="lpstr">
      <vt:lpstr>Тема Office</vt:lpstr>
      <vt:lpstr>1_Оформление по умолчанию</vt:lpstr>
      <vt:lpstr>2_Оформление по умолчанию</vt:lpstr>
      <vt:lpstr>3_Оформление по умолчанию</vt:lpstr>
      <vt:lpstr>1_Тема Office</vt:lpstr>
      <vt:lpstr>Тема2</vt:lpstr>
      <vt:lpstr>1_Тема2</vt:lpstr>
      <vt:lpstr>4_Оформление по умолчанию</vt:lpstr>
      <vt:lpstr>Разрез</vt:lpstr>
      <vt:lpstr>1_Разрез</vt:lpstr>
      <vt:lpstr>Занавес</vt:lpstr>
      <vt:lpstr>1_Занавес</vt:lpstr>
      <vt:lpstr>2_Занавес</vt:lpstr>
      <vt:lpstr>2_Тема Office</vt:lpstr>
      <vt:lpstr>3_Тема Office</vt:lpstr>
      <vt:lpstr>4_Тема Office</vt:lpstr>
      <vt:lpstr>Презентация PowerPoint</vt:lpstr>
      <vt:lpstr>1941-1945 еллар Балалар-тыл хезмәтчәннәре</vt:lpstr>
      <vt:lpstr>Презентация PowerPoint</vt:lpstr>
      <vt:lpstr>Сугыш  ул-4ел, бу 1 418 йокысыз төннәр һәм көннәр,  бу 20 миллион үлгән кеше, бу димәк  һәр 2метр җир саен  22 кеше,  бу димәк һәр минут саен 13 гомер.</vt:lpstr>
      <vt:lpstr>Презентация PowerPoint</vt:lpstr>
      <vt:lpstr>Дети и война- это самое скорбное сочетание, какое только можно себе представить. </vt:lpstr>
      <vt:lpstr>Тяжелейшие испытания выпали на долю того поколения детей: бомбёжки, голод, холод, страх потерять родных и самому потеряться.</vt:lpstr>
      <vt:lpstr>Дети заменили взрослых на заводах и фабриках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Михаил Горяйнов</dc:creator>
  <cp:lastModifiedBy>admin</cp:lastModifiedBy>
  <cp:revision>53</cp:revision>
  <dcterms:created xsi:type="dcterms:W3CDTF">2013-11-19T05:52:05Z</dcterms:created>
  <dcterms:modified xsi:type="dcterms:W3CDTF">2014-05-08T05:51:55Z</dcterms:modified>
</cp:coreProperties>
</file>